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83" r:id="rId27"/>
    <p:sldId id="279" r:id="rId28"/>
    <p:sldId id="280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>
      <p:cViewPr>
        <p:scale>
          <a:sx n="50" d="100"/>
          <a:sy n="50" d="100"/>
        </p:scale>
        <p:origin x="-1626" y="-4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7D2C-0A15-4C3D-88FF-CD23A151FE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1A907-C7E6-4DF6-9A27-2674B6AE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2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1A907-C7E6-4DF6-9A27-2674B6AEE8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4"/>
            <a:ext cx="58616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5" y="339726"/>
            <a:ext cx="4960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736" y="2839082"/>
            <a:ext cx="10157354" cy="188531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736" y="4724400"/>
            <a:ext cx="10157354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5" y="1561357"/>
            <a:ext cx="10157355" cy="8396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5736" y="2547623"/>
            <a:ext cx="10157354" cy="34738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5735" y="1726540"/>
            <a:ext cx="2437765" cy="43694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3501" y="1726539"/>
            <a:ext cx="7719589" cy="436946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0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388172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5" y="1561357"/>
            <a:ext cx="10157355" cy="8396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736" y="2525599"/>
            <a:ext cx="10157354" cy="3527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4"/>
            <a:ext cx="58616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ir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25" y="0"/>
            <a:ext cx="961562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2" y="477839"/>
            <a:ext cx="151513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6" y="3276600"/>
            <a:ext cx="10157354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36" y="4953000"/>
            <a:ext cx="10157354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736" y="2596944"/>
            <a:ext cx="4895226" cy="349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682" y="2596943"/>
            <a:ext cx="4953086" cy="34990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5736" y="1575626"/>
            <a:ext cx="10157354" cy="8396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11503" y="2405064"/>
            <a:ext cx="487553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91754" y="2405064"/>
            <a:ext cx="4981336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72" y="1736851"/>
            <a:ext cx="487553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672" y="2554137"/>
            <a:ext cx="4875530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923" y="1736851"/>
            <a:ext cx="4981166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923" y="2554137"/>
            <a:ext cx="4981166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6" y="1661240"/>
            <a:ext cx="10157354" cy="8396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4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773956" y="2894013"/>
            <a:ext cx="0" cy="30781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1015736" y="1562100"/>
            <a:ext cx="101573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533" y="2569673"/>
            <a:ext cx="6226557" cy="355296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737" y="2569673"/>
            <a:ext cx="3563948" cy="35529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050" y="2497660"/>
            <a:ext cx="10137039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9423" y="5536341"/>
            <a:ext cx="10153667" cy="55733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4757" y="1561357"/>
            <a:ext cx="10138332" cy="8396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5736" y="1562100"/>
            <a:ext cx="101573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5736" y="2525714"/>
            <a:ext cx="10151006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9031" y="6208714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54545"/>
                </a:solidFill>
              </a:defRPr>
            </a:lvl1pPr>
          </a:lstStyle>
          <a:p>
            <a:fld id="{ECCDB3FA-CBA8-4A3A-BF30-010872A6FB7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736" y="6208714"/>
            <a:ext cx="6496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1" y="290513"/>
            <a:ext cx="49093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Tanda warna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4"/>
            <a:ext cx="58616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biru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08" y="673100"/>
            <a:ext cx="686044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altLang="id-ID" dirty="0"/>
              <a:t>LAPORAN PRAKTIK KERJA LAPANGAN </a:t>
            </a:r>
            <a:br>
              <a:rPr lang="id-ID" altLang="id-ID" dirty="0"/>
            </a:br>
            <a:r>
              <a:rPr lang="id-ID" altLang="id-ID" dirty="0"/>
              <a:t>KELOMPOK </a:t>
            </a:r>
            <a:r>
              <a:rPr lang="en-US" altLang="id-ID" dirty="0"/>
              <a:t>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altLang="id-ID" dirty="0"/>
              <a:t>KECAMATAN </a:t>
            </a:r>
            <a:r>
              <a:rPr lang="en-US" altLang="id-ID" dirty="0"/>
              <a:t>TAMBAKSARI</a:t>
            </a:r>
            <a:r>
              <a:rPr lang="id-ID" altLang="id-ID" dirty="0"/>
              <a:t> KELURAHAN P</a:t>
            </a:r>
            <a:r>
              <a:rPr lang="en-US" altLang="id-ID" dirty="0"/>
              <a:t>LOSO</a:t>
            </a:r>
            <a:r>
              <a:rPr lang="id-ID" altLang="id-ID" dirty="0"/>
              <a:t> RW </a:t>
            </a:r>
            <a:r>
              <a:rPr lang="en-US" altLang="id-ID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GINCU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Bagi-bagiin</a:t>
            </a:r>
            <a:r>
              <a:rPr lang="en-US" dirty="0" smtClean="0"/>
              <a:t> </a:t>
            </a:r>
            <a:r>
              <a:rPr lang="en-US" dirty="0" err="1" smtClean="0"/>
              <a:t>Cupang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3200" dirty="0" err="1"/>
              <a:t>W</a:t>
            </a:r>
            <a:r>
              <a:rPr lang="en-ID" sz="3200" dirty="0" err="1" smtClean="0"/>
              <a:t>arga</a:t>
            </a:r>
            <a:r>
              <a:rPr lang="en-ID" sz="3200" dirty="0" smtClean="0"/>
              <a:t> </a:t>
            </a:r>
            <a:r>
              <a:rPr lang="en-ID" sz="3200" dirty="0"/>
              <a:t>RW IV </a:t>
            </a:r>
            <a:r>
              <a:rPr lang="en-ID" sz="3200" dirty="0" err="1"/>
              <a:t>Kelurahan</a:t>
            </a:r>
            <a:r>
              <a:rPr lang="en-ID" sz="3200" dirty="0"/>
              <a:t> </a:t>
            </a:r>
            <a:r>
              <a:rPr lang="en-ID" sz="3200" dirty="0" err="1"/>
              <a:t>Ploso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7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3200" dirty="0" smtClean="0"/>
              <a:t>50 </a:t>
            </a:r>
            <a:r>
              <a:rPr lang="en-ID" sz="3200" dirty="0"/>
              <a:t>orang </a:t>
            </a:r>
            <a:r>
              <a:rPr lang="en-ID" sz="3200" dirty="0" err="1"/>
              <a:t>warga</a:t>
            </a:r>
            <a:r>
              <a:rPr lang="en-ID" sz="3200" dirty="0"/>
              <a:t> RW IV </a:t>
            </a:r>
            <a:r>
              <a:rPr lang="en-ID" sz="3200" dirty="0" err="1"/>
              <a:t>Kelurahan</a:t>
            </a:r>
            <a:r>
              <a:rPr lang="en-ID" sz="3200" dirty="0"/>
              <a:t> </a:t>
            </a:r>
            <a:r>
              <a:rPr lang="en-ID" sz="3200" dirty="0" err="1" smtClean="0"/>
              <a:t>Ploso</a:t>
            </a:r>
            <a:r>
              <a:rPr lang="en-ID" sz="3200" dirty="0"/>
              <a:t> </a:t>
            </a:r>
            <a:r>
              <a:rPr lang="en-ID" sz="3200" dirty="0" smtClean="0"/>
              <a:t>yang </a:t>
            </a:r>
            <a:r>
              <a:rPr lang="en-ID" sz="3200" dirty="0" err="1" smtClean="0"/>
              <a:t>mengikuti</a:t>
            </a:r>
            <a:r>
              <a:rPr lang="en-ID" sz="3200" dirty="0" smtClean="0"/>
              <a:t> </a:t>
            </a:r>
            <a:r>
              <a:rPr lang="en-ID" sz="3200" dirty="0" err="1" smtClean="0"/>
              <a:t>kegiatan</a:t>
            </a:r>
            <a:r>
              <a:rPr lang="en-ID" sz="3200" dirty="0" smtClean="0"/>
              <a:t> ANJASMARA (</a:t>
            </a:r>
            <a:r>
              <a:rPr lang="en-US" sz="3200" dirty="0"/>
              <a:t>Ayo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Pilah</a:t>
            </a:r>
            <a:r>
              <a:rPr lang="en-US" sz="3200" dirty="0"/>
              <a:t> </a:t>
            </a:r>
            <a:r>
              <a:rPr lang="en-US" sz="3200" dirty="0" err="1"/>
              <a:t>Sampah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	: </a:t>
            </a:r>
            <a:r>
              <a:rPr lang="en-US" sz="3200" dirty="0" err="1"/>
              <a:t>Minggu</a:t>
            </a:r>
            <a:r>
              <a:rPr lang="en-US" sz="3200" dirty="0"/>
              <a:t>, 28 </a:t>
            </a:r>
            <a:r>
              <a:rPr lang="en-US" sz="3200" dirty="0" err="1"/>
              <a:t>Januari</a:t>
            </a:r>
            <a:r>
              <a:rPr lang="en-US" sz="3200" dirty="0"/>
              <a:t> 2018</a:t>
            </a:r>
          </a:p>
          <a:p>
            <a:pPr marL="0" indent="0">
              <a:buNone/>
            </a:pPr>
            <a:r>
              <a:rPr lang="en-US" sz="3200" dirty="0" err="1"/>
              <a:t>Pukul</a:t>
            </a:r>
            <a:r>
              <a:rPr lang="en-US" sz="3200" dirty="0"/>
              <a:t>			</a:t>
            </a:r>
            <a:r>
              <a:rPr lang="en-US" sz="3200" dirty="0" smtClean="0"/>
              <a:t>: 08.00 </a:t>
            </a:r>
            <a:r>
              <a:rPr lang="en-US" sz="3200" dirty="0"/>
              <a:t>– </a:t>
            </a:r>
            <a:r>
              <a:rPr lang="en-US" sz="3200" dirty="0" smtClean="0"/>
              <a:t>10.00 </a:t>
            </a:r>
            <a:r>
              <a:rPr lang="en-US" sz="3200" dirty="0"/>
              <a:t>WIB</a:t>
            </a:r>
          </a:p>
          <a:p>
            <a:pPr marL="0" indent="0">
              <a:buNone/>
            </a:pP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	:</a:t>
            </a:r>
            <a:r>
              <a:rPr lang="id-ID" sz="3200" dirty="0"/>
              <a:t> B</a:t>
            </a:r>
            <a:r>
              <a:rPr lang="en-US" sz="3200" dirty="0"/>
              <a:t>alai RW IV,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 smtClean="0"/>
              <a:t>Ploso</a:t>
            </a:r>
            <a:r>
              <a:rPr lang="en-US" sz="3200" dirty="0" smtClean="0"/>
              <a:t>, 					  </a:t>
            </a:r>
            <a:r>
              <a:rPr lang="en-US" sz="3200" dirty="0" err="1" smtClean="0"/>
              <a:t>Kecamatan</a:t>
            </a:r>
            <a:r>
              <a:rPr lang="en-US" sz="3200" dirty="0" smtClean="0"/>
              <a:t> </a:t>
            </a:r>
            <a:r>
              <a:rPr lang="en-US" sz="3200" dirty="0" err="1"/>
              <a:t>Tambaksari</a:t>
            </a:r>
            <a:r>
              <a:rPr lang="en-US" sz="3200" dirty="0"/>
              <a:t>, Kota 	</a:t>
            </a:r>
            <a:r>
              <a:rPr lang="en-US" sz="3200" dirty="0" smtClean="0"/>
              <a:t>				  Surabaya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83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err="1" smtClean="0"/>
              <a:t>Advokasi</a:t>
            </a:r>
            <a:r>
              <a:rPr lang="en-US" sz="3200" dirty="0" smtClean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disetujui</a:t>
            </a:r>
            <a:r>
              <a:rPr lang="en-US" sz="3200" dirty="0"/>
              <a:t> 100%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100 orang target </a:t>
            </a: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ANJASMARA, </a:t>
            </a:r>
            <a:r>
              <a:rPr lang="id-ID" sz="3200" dirty="0" smtClean="0"/>
              <a:t>50 orang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ikan</a:t>
            </a:r>
            <a:r>
              <a:rPr lang="en-US" sz="3200" dirty="0"/>
              <a:t> </a:t>
            </a:r>
            <a:r>
              <a:rPr lang="en-US" sz="3200" dirty="0" err="1"/>
              <a:t>cupang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Uraian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dirty="0" err="1"/>
              <a:t>Pembagian</a:t>
            </a:r>
            <a:r>
              <a:rPr lang="en-ID" sz="3200" dirty="0"/>
              <a:t> </a:t>
            </a:r>
            <a:r>
              <a:rPr lang="en-ID" sz="3200" dirty="0" err="1"/>
              <a:t>cupang</a:t>
            </a:r>
            <a:r>
              <a:rPr lang="en-ID" sz="3200" dirty="0"/>
              <a:t> </a:t>
            </a:r>
            <a:r>
              <a:rPr lang="en-ID" sz="3200" dirty="0" err="1"/>
              <a:t>mulai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08.00 WIB </a:t>
            </a:r>
            <a:r>
              <a:rPr lang="en-ID" sz="3200" dirty="0" err="1"/>
              <a:t>sampai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10.00 WIB yang </a:t>
            </a:r>
            <a:r>
              <a:rPr lang="en-ID" sz="3200" dirty="0" err="1"/>
              <a:t>diselingi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pengundian</a:t>
            </a:r>
            <a:r>
              <a:rPr lang="en-ID" sz="3200" dirty="0"/>
              <a:t> </a:t>
            </a:r>
            <a:r>
              <a:rPr lang="en-ID" sz="3200" i="1" dirty="0" err="1"/>
              <a:t>doorprize</a:t>
            </a:r>
            <a:r>
              <a:rPr lang="en-ID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98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Tutor </a:t>
            </a:r>
            <a:r>
              <a:rPr lang="en-US" dirty="0" err="1" smtClean="0"/>
              <a:t>Muda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Sasaran</a:t>
            </a:r>
            <a:r>
              <a:rPr lang="en-US" sz="3200" dirty="0"/>
              <a:t> </a:t>
            </a:r>
            <a:r>
              <a:rPr lang="en-US" sz="3200" dirty="0" err="1" smtClean="0"/>
              <a:t>langsung</a:t>
            </a:r>
            <a:r>
              <a:rPr lang="en-US" sz="3200" dirty="0" smtClean="0"/>
              <a:t>		: </a:t>
            </a:r>
            <a:r>
              <a:rPr lang="en-US" sz="3200" dirty="0" err="1" smtClean="0"/>
              <a:t>Karang</a:t>
            </a:r>
            <a:r>
              <a:rPr lang="en-US" sz="3200" dirty="0" smtClean="0"/>
              <a:t> </a:t>
            </a:r>
            <a:r>
              <a:rPr lang="en-US" sz="3200" dirty="0" err="1"/>
              <a:t>taruna</a:t>
            </a:r>
            <a:r>
              <a:rPr lang="en-US" sz="3200" dirty="0"/>
              <a:t> RW </a:t>
            </a:r>
            <a:r>
              <a:rPr lang="en-US" sz="3200" dirty="0" smtClean="0"/>
              <a:t>IV</a:t>
            </a:r>
          </a:p>
          <a:p>
            <a:pPr marL="0" indent="0">
              <a:buNone/>
            </a:pPr>
            <a:r>
              <a:rPr lang="en-US" sz="3200" dirty="0" err="1" smtClean="0"/>
              <a:t>Sasaran</a:t>
            </a:r>
            <a:r>
              <a:rPr lang="en-US" sz="3200" dirty="0" smtClean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 smtClean="0"/>
              <a:t>langsung</a:t>
            </a:r>
            <a:r>
              <a:rPr lang="en-US" sz="3200" dirty="0" smtClean="0"/>
              <a:t>	: </a:t>
            </a:r>
            <a:r>
              <a:rPr lang="en-US" sz="3200" dirty="0" err="1"/>
              <a:t>A</a:t>
            </a:r>
            <a:r>
              <a:rPr lang="en-US" sz="3200" dirty="0" err="1" smtClean="0"/>
              <a:t>nak</a:t>
            </a:r>
            <a:r>
              <a:rPr lang="en-US" sz="3200" dirty="0" smtClean="0"/>
              <a:t> </a:t>
            </a:r>
            <a:r>
              <a:rPr lang="en-US" sz="3200" dirty="0" err="1"/>
              <a:t>muda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RW IV </a:t>
            </a:r>
            <a:r>
              <a:rPr lang="en-US" sz="3200" dirty="0" smtClean="0"/>
              <a:t>						  </a:t>
            </a:r>
            <a:r>
              <a:rPr lang="en-US" sz="3200" dirty="0" err="1" smtClean="0"/>
              <a:t>Kelurahan</a:t>
            </a:r>
            <a:r>
              <a:rPr lang="en-US" sz="3200" dirty="0"/>
              <a:t> </a:t>
            </a:r>
            <a:r>
              <a:rPr lang="en-US" sz="3200" dirty="0" err="1" smtClean="0"/>
              <a:t>Ploso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586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3200" dirty="0"/>
              <a:t>3</a:t>
            </a:r>
            <a:r>
              <a:rPr lang="en-ID" sz="3200" dirty="0" smtClean="0"/>
              <a:t>0 </a:t>
            </a:r>
            <a:r>
              <a:rPr lang="en-ID" sz="3200" dirty="0"/>
              <a:t>orang </a:t>
            </a:r>
            <a:r>
              <a:rPr lang="en-US" sz="3200" dirty="0" err="1" smtClean="0"/>
              <a:t>Karang</a:t>
            </a:r>
            <a:r>
              <a:rPr lang="en-US" sz="3200" dirty="0" smtClean="0"/>
              <a:t> </a:t>
            </a:r>
            <a:r>
              <a:rPr lang="en-US" sz="3200" dirty="0" err="1" smtClean="0"/>
              <a:t>Taruna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5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	: </a:t>
            </a:r>
            <a:r>
              <a:rPr lang="en-US" sz="3200" dirty="0" err="1"/>
              <a:t>Jumat</a:t>
            </a:r>
            <a:r>
              <a:rPr lang="en-US" sz="3200" dirty="0"/>
              <a:t>, 2 </a:t>
            </a:r>
            <a:r>
              <a:rPr lang="en-US" sz="3200" dirty="0" err="1"/>
              <a:t>Februari</a:t>
            </a:r>
            <a:r>
              <a:rPr lang="en-US" sz="3200" dirty="0"/>
              <a:t> 2018</a:t>
            </a:r>
          </a:p>
          <a:p>
            <a:pPr marL="0" indent="0">
              <a:buNone/>
            </a:pPr>
            <a:r>
              <a:rPr lang="en-US" sz="3200" dirty="0" err="1" smtClean="0"/>
              <a:t>Pukul</a:t>
            </a:r>
            <a:r>
              <a:rPr lang="en-US" sz="3200" dirty="0"/>
              <a:t>			</a:t>
            </a:r>
            <a:r>
              <a:rPr lang="en-US" sz="3200" dirty="0" smtClean="0"/>
              <a:t>: </a:t>
            </a:r>
            <a:r>
              <a:rPr lang="en-US" sz="3200" dirty="0"/>
              <a:t>18.30 – 20.00 WIB</a:t>
            </a:r>
          </a:p>
          <a:p>
            <a:pPr marL="0" indent="0">
              <a:buNone/>
            </a:pPr>
            <a:r>
              <a:rPr lang="en-US" sz="3200" dirty="0" err="1" smtClean="0"/>
              <a:t>Tempat</a:t>
            </a:r>
            <a:r>
              <a:rPr lang="en-US" sz="3200" dirty="0" smtClean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	: </a:t>
            </a:r>
            <a:r>
              <a:rPr lang="en-US" sz="3200" dirty="0" err="1"/>
              <a:t>Balai</a:t>
            </a:r>
            <a:r>
              <a:rPr lang="en-US" sz="3200" dirty="0"/>
              <a:t> RW IV,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/>
              <a:t>Ploso</a:t>
            </a:r>
            <a:r>
              <a:rPr lang="en-US" sz="3200" dirty="0"/>
              <a:t>, </a:t>
            </a:r>
            <a:r>
              <a:rPr lang="en-US" sz="3200" dirty="0" smtClean="0"/>
              <a:t>					  </a:t>
            </a:r>
            <a:r>
              <a:rPr lang="en-US" sz="3200" dirty="0" err="1" smtClean="0"/>
              <a:t>Kecamatan</a:t>
            </a:r>
            <a:r>
              <a:rPr lang="en-US" sz="3200" dirty="0" smtClean="0"/>
              <a:t> </a:t>
            </a:r>
            <a:r>
              <a:rPr lang="en-US" sz="3200" dirty="0" err="1" smtClean="0"/>
              <a:t>Tambaksari</a:t>
            </a:r>
            <a:r>
              <a:rPr lang="en-US" sz="3200" dirty="0"/>
              <a:t>, </a:t>
            </a:r>
            <a:r>
              <a:rPr lang="en-US" sz="3200" dirty="0" smtClean="0"/>
              <a:t>Kota 					  Surabaya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736" y="2525599"/>
            <a:ext cx="10157354" cy="4103801"/>
          </a:xfrm>
        </p:spPr>
        <p:txBody>
          <a:bodyPr numCol="2"/>
          <a:lstStyle/>
          <a:p>
            <a:pPr lvl="2"/>
            <a:r>
              <a:rPr lang="id-ID" dirty="0" smtClean="0"/>
              <a:t>MIKE </a:t>
            </a:r>
            <a:r>
              <a:rPr lang="id-ID" dirty="0"/>
              <a:t>DANIS MUTIKA WATI</a:t>
            </a:r>
            <a:r>
              <a:rPr lang="en-US" dirty="0"/>
              <a:t>	101611123007</a:t>
            </a:r>
          </a:p>
          <a:p>
            <a:pPr lvl="2"/>
            <a:r>
              <a:rPr lang="id-ID" dirty="0"/>
              <a:t>KIKI ASTREA TRISMININGSIH</a:t>
            </a:r>
            <a:r>
              <a:rPr lang="en-US" dirty="0"/>
              <a:t>	101611123011</a:t>
            </a:r>
          </a:p>
          <a:p>
            <a:pPr lvl="2"/>
            <a:r>
              <a:rPr lang="id-ID" dirty="0"/>
              <a:t>ISTIANATUL ULA</a:t>
            </a:r>
            <a:r>
              <a:rPr lang="en-US" dirty="0"/>
              <a:t>	101611123012</a:t>
            </a:r>
          </a:p>
          <a:p>
            <a:pPr lvl="2"/>
            <a:r>
              <a:rPr lang="id-ID" dirty="0"/>
              <a:t>FATHURROHMA MAULIDAH</a:t>
            </a:r>
            <a:r>
              <a:rPr lang="en-US" dirty="0"/>
              <a:t>	101611123016</a:t>
            </a:r>
          </a:p>
          <a:p>
            <a:pPr lvl="2"/>
            <a:r>
              <a:rPr lang="id-ID" dirty="0"/>
              <a:t>RIRIN LIANDARI</a:t>
            </a:r>
            <a:r>
              <a:rPr lang="en-US" dirty="0"/>
              <a:t>	101611123056</a:t>
            </a:r>
          </a:p>
          <a:p>
            <a:pPr lvl="2"/>
            <a:r>
              <a:rPr lang="id-ID" dirty="0"/>
              <a:t>DIAN RACHMAWATI</a:t>
            </a:r>
            <a:r>
              <a:rPr lang="en-US" dirty="0"/>
              <a:t>	101611123086</a:t>
            </a:r>
          </a:p>
          <a:p>
            <a:pPr lvl="2"/>
            <a:r>
              <a:rPr lang="id-ID" dirty="0"/>
              <a:t>HERU SAPRUDIN</a:t>
            </a:r>
            <a:r>
              <a:rPr lang="en-US" dirty="0"/>
              <a:t>	101611123089</a:t>
            </a:r>
          </a:p>
          <a:p>
            <a:pPr lvl="2"/>
            <a:r>
              <a:rPr lang="id-ID" dirty="0"/>
              <a:t>FETY 'IZZA LUTHFIYAH</a:t>
            </a:r>
            <a:r>
              <a:rPr lang="en-US" dirty="0"/>
              <a:t>	101611123095</a:t>
            </a:r>
          </a:p>
          <a:p>
            <a:pPr lvl="2"/>
            <a:r>
              <a:rPr lang="id-ID" dirty="0"/>
              <a:t>DEWI SRI</a:t>
            </a:r>
            <a:r>
              <a:rPr lang="en-US" dirty="0"/>
              <a:t>	</a:t>
            </a:r>
            <a:r>
              <a:rPr lang="en-US" dirty="0" smtClean="0"/>
              <a:t>	101611123113</a:t>
            </a:r>
            <a:endParaRPr lang="en-US" dirty="0"/>
          </a:p>
          <a:p>
            <a:pPr lvl="2"/>
            <a:r>
              <a:rPr lang="id-ID" dirty="0"/>
              <a:t>ANA HAIRUNNISAK</a:t>
            </a:r>
            <a:r>
              <a:rPr lang="en-US" dirty="0"/>
              <a:t>	101611123116</a:t>
            </a:r>
          </a:p>
          <a:p>
            <a:pPr lvl="2"/>
            <a:r>
              <a:rPr lang="id-ID" dirty="0"/>
              <a:t>AHMAD HANIF</a:t>
            </a:r>
            <a:r>
              <a:rPr lang="en-US"/>
              <a:t>	</a:t>
            </a:r>
            <a:r>
              <a:rPr lang="en-US" smtClean="0"/>
              <a:t>	101611123118</a:t>
            </a:r>
            <a:endParaRPr lang="en-US" dirty="0"/>
          </a:p>
          <a:p>
            <a:pPr lvl="2"/>
            <a:r>
              <a:rPr lang="id-ID" dirty="0"/>
              <a:t>DEWI MASITOH</a:t>
            </a:r>
            <a:r>
              <a:rPr lang="en-US" dirty="0"/>
              <a:t>	</a:t>
            </a:r>
            <a:r>
              <a:rPr lang="en-US" dirty="0" smtClean="0"/>
              <a:t>101611123119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sz="3200" dirty="0" err="1"/>
              <a:t>Advokasi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disetujui</a:t>
            </a:r>
            <a:r>
              <a:rPr lang="en-US" sz="3200" dirty="0"/>
              <a:t> </a:t>
            </a:r>
            <a:r>
              <a:rPr lang="en-US" sz="3200" dirty="0" smtClean="0"/>
              <a:t>100%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3200" dirty="0" err="1" smtClean="0"/>
              <a:t>Kehadiran</a:t>
            </a:r>
            <a:r>
              <a:rPr lang="en-US" sz="3200" dirty="0" smtClean="0"/>
              <a:t> </a:t>
            </a:r>
            <a:r>
              <a:rPr lang="en-US" sz="3200" dirty="0" err="1"/>
              <a:t>karang</a:t>
            </a:r>
            <a:r>
              <a:rPr lang="en-US" sz="3200" dirty="0"/>
              <a:t> </a:t>
            </a:r>
            <a:r>
              <a:rPr lang="en-US" sz="3200" dirty="0" err="1"/>
              <a:t>taruna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tutor </a:t>
            </a:r>
            <a:r>
              <a:rPr lang="en-US" sz="3200" dirty="0" err="1"/>
              <a:t>muda</a:t>
            </a:r>
            <a:r>
              <a:rPr lang="en-US" sz="3200" dirty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80% </a:t>
            </a:r>
            <a:r>
              <a:rPr lang="en-US" sz="3200" dirty="0" err="1" smtClean="0"/>
              <a:t>dari</a:t>
            </a:r>
            <a:r>
              <a:rPr lang="en-US" sz="3200" dirty="0" smtClean="0"/>
              <a:t> target (30 orang) </a:t>
            </a:r>
            <a:r>
              <a:rPr lang="en-US" sz="3200" dirty="0" err="1" smtClean="0"/>
              <a:t>yakni</a:t>
            </a:r>
            <a:r>
              <a:rPr lang="en-US" sz="3200" dirty="0" smtClean="0"/>
              <a:t> </a:t>
            </a:r>
            <a:r>
              <a:rPr lang="id-ID" sz="3200" dirty="0" smtClean="0"/>
              <a:t>24 orang</a:t>
            </a:r>
            <a:endParaRPr lang="en-US" sz="3200" dirty="0"/>
          </a:p>
          <a:p>
            <a:pPr marL="457200" lvl="2" indent="-457200">
              <a:buFont typeface="+mj-lt"/>
              <a:buAutoNum type="arabicPeriod"/>
            </a:pP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skor</a:t>
            </a:r>
            <a:r>
              <a:rPr lang="en-US" sz="3200" dirty="0"/>
              <a:t> post test 20%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skor</a:t>
            </a:r>
            <a:r>
              <a:rPr lang="en-US" sz="3200" dirty="0"/>
              <a:t> pre </a:t>
            </a:r>
            <a:r>
              <a:rPr lang="en-US" sz="3200" dirty="0" smtClean="0"/>
              <a:t>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03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Uraian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Acara</a:t>
            </a:r>
            <a:r>
              <a:rPr lang="en-ID" sz="3200" dirty="0"/>
              <a:t> </a:t>
            </a:r>
            <a:r>
              <a:rPr lang="en-ID" sz="3200" dirty="0" err="1"/>
              <a:t>dibuka</a:t>
            </a:r>
            <a:r>
              <a:rPr lang="en-ID" sz="3200" dirty="0"/>
              <a:t> </a:t>
            </a:r>
            <a:r>
              <a:rPr lang="en-ID" sz="3200" dirty="0" err="1"/>
              <a:t>oleh</a:t>
            </a:r>
            <a:r>
              <a:rPr lang="en-ID" sz="3200" dirty="0"/>
              <a:t> MC </a:t>
            </a:r>
            <a:r>
              <a:rPr lang="en-ID" sz="3200" dirty="0" err="1"/>
              <a:t>pukul</a:t>
            </a:r>
            <a:r>
              <a:rPr lang="en-ID" sz="3200" dirty="0"/>
              <a:t> 19.30 WIB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Penjelasan</a:t>
            </a:r>
            <a:r>
              <a:rPr lang="en-ID" sz="3200" dirty="0"/>
              <a:t> </a:t>
            </a:r>
            <a:r>
              <a:rPr lang="en-ID" sz="3200" dirty="0" err="1"/>
              <a:t>tujuan</a:t>
            </a:r>
            <a:r>
              <a:rPr lang="en-ID" sz="3200" dirty="0"/>
              <a:t> </a:t>
            </a:r>
            <a:r>
              <a:rPr lang="en-ID" sz="3200" dirty="0" err="1"/>
              <a:t>dibentuknya</a:t>
            </a:r>
            <a:r>
              <a:rPr lang="en-ID" sz="3200" dirty="0"/>
              <a:t> program TORA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/>
              <a:t>Pre test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Presentasi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Sambutan</a:t>
            </a:r>
            <a:r>
              <a:rPr lang="en-ID" sz="3200" dirty="0"/>
              <a:t> </a:t>
            </a:r>
            <a:r>
              <a:rPr lang="en-ID" sz="3200" dirty="0" err="1"/>
              <a:t>pihak</a:t>
            </a:r>
            <a:r>
              <a:rPr lang="en-ID" sz="3200" dirty="0"/>
              <a:t> </a:t>
            </a:r>
            <a:r>
              <a:rPr lang="en-ID" sz="3200" dirty="0" err="1" smtClean="0"/>
              <a:t>puskesmas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84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5" y="1293914"/>
            <a:ext cx="10157355" cy="839686"/>
          </a:xfrm>
        </p:spPr>
        <p:txBody>
          <a:bodyPr/>
          <a:lstStyle/>
          <a:p>
            <a:r>
              <a:rPr lang="en-US" dirty="0" err="1" smtClean="0"/>
              <a:t>Uraian</a:t>
            </a:r>
            <a:r>
              <a:rPr lang="en-US" dirty="0" smtClean="0"/>
              <a:t> 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6"/>
            </a:pPr>
            <a:r>
              <a:rPr lang="en-ID" sz="3200" dirty="0"/>
              <a:t>Post test</a:t>
            </a:r>
            <a:endParaRPr lang="en-US" sz="3200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ID" sz="3200" dirty="0" err="1"/>
              <a:t>Pengumuman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pretest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smtClean="0"/>
              <a:t>post test</a:t>
            </a:r>
            <a:endParaRPr lang="en-US" sz="3200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ID" sz="3200" dirty="0"/>
              <a:t>Tanya </a:t>
            </a:r>
            <a:r>
              <a:rPr lang="en-ID" sz="3200" dirty="0" err="1"/>
              <a:t>jawab</a:t>
            </a:r>
            <a:endParaRPr lang="en-US" sz="3200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ID" sz="3200" dirty="0" err="1"/>
              <a:t>Penggalangan</a:t>
            </a:r>
            <a:r>
              <a:rPr lang="en-ID" sz="3200" dirty="0"/>
              <a:t> </a:t>
            </a:r>
            <a:r>
              <a:rPr lang="en-ID" sz="3200" dirty="0" err="1"/>
              <a:t>komitmen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diskusi</a:t>
            </a:r>
            <a:r>
              <a:rPr lang="en-ID" sz="3200" dirty="0"/>
              <a:t> </a:t>
            </a:r>
            <a:r>
              <a:rPr lang="en-ID" sz="3200" smtClean="0"/>
              <a:t>indikator</a:t>
            </a:r>
            <a:r>
              <a:rPr lang="en-ID" sz="3200" dirty="0" smtClean="0"/>
              <a:t> </a:t>
            </a:r>
            <a:r>
              <a:rPr lang="en-ID" sz="3200" dirty="0" err="1"/>
              <a:t>keberhasilan</a:t>
            </a:r>
            <a:r>
              <a:rPr lang="en-ID" sz="3200" dirty="0"/>
              <a:t> program TORA</a:t>
            </a:r>
            <a:endParaRPr lang="en-US" sz="3200" dirty="0"/>
          </a:p>
          <a:p>
            <a:pPr marL="514350" lvl="0" indent="-514350">
              <a:buFont typeface="+mj-lt"/>
              <a:buAutoNum type="arabicPeriod" startAt="6"/>
            </a:pPr>
            <a:r>
              <a:rPr lang="en-ID" sz="3200" dirty="0" err="1"/>
              <a:t>Acara</a:t>
            </a:r>
            <a:r>
              <a:rPr lang="en-ID" sz="3200" dirty="0"/>
              <a:t> di </a:t>
            </a:r>
            <a:r>
              <a:rPr lang="en-ID" sz="3200" dirty="0" err="1"/>
              <a:t>tutup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doa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selesai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22.00 WIB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1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412" y="3048000"/>
            <a:ext cx="10969943" cy="1143000"/>
          </a:xfrm>
        </p:spPr>
        <p:txBody>
          <a:bodyPr/>
          <a:lstStyle/>
          <a:p>
            <a:r>
              <a:rPr lang="en-US" dirty="0" err="1" smtClean="0"/>
              <a:t>Evaluasi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ANJASMARA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Ayo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Pilah</a:t>
            </a:r>
            <a:r>
              <a:rPr lang="en-US" dirty="0"/>
              <a:t> </a:t>
            </a:r>
            <a:r>
              <a:rPr lang="en-US" dirty="0" err="1"/>
              <a:t>Sampah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Undangan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tersebar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undangan</a:t>
            </a:r>
            <a:r>
              <a:rPr lang="en-US" sz="3200" dirty="0"/>
              <a:t> (</a:t>
            </a:r>
            <a:r>
              <a:rPr lang="en-US" sz="3200" dirty="0" err="1"/>
              <a:t>Lurah</a:t>
            </a:r>
            <a:r>
              <a:rPr lang="en-US" sz="3200" dirty="0"/>
              <a:t>, RW, </a:t>
            </a:r>
            <a:r>
              <a:rPr lang="en-US" sz="3200" dirty="0" err="1"/>
              <a:t>dan</a:t>
            </a:r>
            <a:r>
              <a:rPr lang="en-US" sz="3200" dirty="0"/>
              <a:t> Kader)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Koordinasi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karang</a:t>
            </a:r>
            <a:r>
              <a:rPr lang="en-US" sz="3200" dirty="0"/>
              <a:t> </a:t>
            </a:r>
            <a:r>
              <a:rPr lang="en-US" sz="3200" dirty="0" err="1"/>
              <a:t>taruna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nyaman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kondusif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prasarana</a:t>
            </a:r>
            <a:r>
              <a:rPr lang="en-US" sz="3200" dirty="0"/>
              <a:t> </a:t>
            </a:r>
            <a:r>
              <a:rPr lang="en-US" sz="3200" dirty="0" err="1"/>
              <a:t>siap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 smtClean="0"/>
              <a:t>kegiatan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23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3200" dirty="0" err="1"/>
              <a:t>Depan</a:t>
            </a:r>
            <a:r>
              <a:rPr lang="en-US" sz="3200" dirty="0"/>
              <a:t> </a:t>
            </a:r>
            <a:r>
              <a:rPr lang="en-US" sz="3200" dirty="0" err="1"/>
              <a:t>Balai</a:t>
            </a:r>
            <a:r>
              <a:rPr lang="en-US" sz="3200" dirty="0"/>
              <a:t> RW IV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dekat</a:t>
            </a:r>
            <a:r>
              <a:rPr lang="en-US" sz="3200" dirty="0"/>
              <a:t> </a:t>
            </a:r>
            <a:r>
              <a:rPr lang="en-US" sz="3200" dirty="0" err="1"/>
              <a:t>pabrik</a:t>
            </a:r>
            <a:r>
              <a:rPr lang="en-US" sz="3200" dirty="0"/>
              <a:t> </a:t>
            </a:r>
            <a:r>
              <a:rPr lang="en-US" sz="3200" dirty="0" err="1"/>
              <a:t>dipenuhi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anak-anak</a:t>
            </a:r>
            <a:r>
              <a:rPr lang="en-US" sz="3200" dirty="0"/>
              <a:t> </a:t>
            </a:r>
            <a:r>
              <a:rPr lang="en-US" sz="3200" dirty="0" err="1"/>
              <a:t>hingga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yang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pilah</a:t>
            </a:r>
            <a:r>
              <a:rPr lang="en-US" sz="3200" dirty="0"/>
              <a:t> </a:t>
            </a:r>
            <a:r>
              <a:rPr lang="en-US" sz="3200" dirty="0" err="1"/>
              <a:t>sampah</a:t>
            </a:r>
            <a:r>
              <a:rPr lang="en-US" sz="3200" dirty="0" smtClean="0"/>
              <a:t>.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antusias</a:t>
            </a:r>
            <a:r>
              <a:rPr lang="en-US" sz="3200" dirty="0"/>
              <a:t>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senam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pemanasan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1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dirty="0" err="1" smtClean="0"/>
              <a:t>Warga</a:t>
            </a:r>
            <a:r>
              <a:rPr lang="en-US" sz="3200" dirty="0" smtClean="0"/>
              <a:t> </a:t>
            </a:r>
            <a:r>
              <a:rPr lang="en-US" sz="3200" dirty="0" err="1"/>
              <a:t>memilah</a:t>
            </a:r>
            <a:r>
              <a:rPr lang="en-US" sz="3200" dirty="0"/>
              <a:t> </a:t>
            </a:r>
            <a:r>
              <a:rPr lang="en-US" sz="3200" dirty="0" err="1"/>
              <a:t>sampah</a:t>
            </a:r>
            <a:r>
              <a:rPr lang="en-US" sz="3200" dirty="0"/>
              <a:t> </a:t>
            </a:r>
            <a:r>
              <a:rPr lang="en-US" sz="3200" dirty="0" err="1"/>
              <a:t>organik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anorganik</a:t>
            </a:r>
            <a:r>
              <a:rPr lang="en-US" sz="3200" dirty="0"/>
              <a:t> </a:t>
            </a:r>
            <a:r>
              <a:rPr lang="en-US" sz="3200" dirty="0" err="1"/>
              <a:t>sepanjang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semangat</a:t>
            </a:r>
            <a:r>
              <a:rPr lang="en-US" sz="3200" dirty="0"/>
              <a:t> </a:t>
            </a:r>
            <a:r>
              <a:rPr lang="en-US" sz="3200" dirty="0" err="1"/>
              <a:t>terutama</a:t>
            </a:r>
            <a:r>
              <a:rPr lang="en-US" sz="3200" dirty="0"/>
              <a:t> </a:t>
            </a:r>
            <a:r>
              <a:rPr lang="en-US" sz="3200" dirty="0" err="1"/>
              <a:t>anak-anak</a:t>
            </a:r>
            <a:r>
              <a:rPr lang="en-US" sz="3200" dirty="0"/>
              <a:t>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rundown </a:t>
            </a:r>
            <a:r>
              <a:rPr lang="en-US" sz="3200" dirty="0" err="1" smtClean="0"/>
              <a:t>acara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30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 err="1"/>
              <a:t>Indikator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tercapai</a:t>
            </a:r>
            <a:r>
              <a:rPr lang="en-US" sz="3200" dirty="0"/>
              <a:t> 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Advokasi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lain </a:t>
            </a:r>
            <a:r>
              <a:rPr lang="en-US" sz="3200" dirty="0" err="1"/>
              <a:t>disetujui</a:t>
            </a:r>
            <a:r>
              <a:rPr lang="en-US" sz="3200" dirty="0"/>
              <a:t> 100%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Kehadiran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pilah</a:t>
            </a:r>
            <a:r>
              <a:rPr lang="en-US" sz="3200" dirty="0"/>
              <a:t> </a:t>
            </a:r>
            <a:r>
              <a:rPr lang="en-US" sz="3200" dirty="0" err="1"/>
              <a:t>sampah</a:t>
            </a:r>
            <a:r>
              <a:rPr lang="en-US" sz="3200" dirty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150% </a:t>
            </a:r>
            <a:r>
              <a:rPr lang="en-US" sz="3200" dirty="0" err="1" smtClean="0"/>
              <a:t>yakni</a:t>
            </a:r>
            <a:r>
              <a:rPr lang="en-US" sz="3200" dirty="0" smtClean="0"/>
              <a:t> 150 orang </a:t>
            </a:r>
            <a:r>
              <a:rPr lang="en-US" sz="3200" dirty="0" err="1"/>
              <a:t>dari</a:t>
            </a:r>
            <a:r>
              <a:rPr lang="en-US" sz="3200" dirty="0"/>
              <a:t> target 100 orang.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pilah</a:t>
            </a:r>
            <a:r>
              <a:rPr lang="en-US" sz="3200" dirty="0"/>
              <a:t> </a:t>
            </a:r>
            <a:r>
              <a:rPr lang="en-US" sz="3200" dirty="0" err="1"/>
              <a:t>sampah</a:t>
            </a:r>
            <a:r>
              <a:rPr lang="en-US" sz="3200" dirty="0"/>
              <a:t> </a:t>
            </a:r>
            <a:r>
              <a:rPr lang="en-US" sz="3200" dirty="0" err="1"/>
              <a:t>sebesar</a:t>
            </a:r>
            <a:r>
              <a:rPr lang="en-US" sz="3200" dirty="0"/>
              <a:t> 100% </a:t>
            </a:r>
            <a:r>
              <a:rPr lang="en-US" sz="3200" dirty="0" err="1"/>
              <a:t>dari</a:t>
            </a:r>
            <a:r>
              <a:rPr lang="en-US" sz="3200" dirty="0"/>
              <a:t> target ANJASMARA </a:t>
            </a:r>
            <a:r>
              <a:rPr lang="en-US" sz="3200" dirty="0" err="1"/>
              <a:t>yaitu</a:t>
            </a:r>
            <a:r>
              <a:rPr lang="en-US" sz="3200" dirty="0"/>
              <a:t> 100 orang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7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Hambatan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 err="1" smtClean="0"/>
              <a:t>Sosialisasi</a:t>
            </a:r>
            <a:r>
              <a:rPr lang="en-US" sz="3200" dirty="0" smtClean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mendadak</a:t>
            </a:r>
            <a:r>
              <a:rPr lang="en-US" sz="3200" dirty="0"/>
              <a:t>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. </a:t>
            </a:r>
            <a:r>
              <a:rPr lang="en-US" sz="3200" dirty="0" err="1"/>
              <a:t>Namun</a:t>
            </a:r>
            <a:r>
              <a:rPr lang="en-US" sz="3200" dirty="0"/>
              <a:t>, </a:t>
            </a: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datang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memenuhi</a:t>
            </a:r>
            <a:r>
              <a:rPr lang="en-US" sz="3200" dirty="0"/>
              <a:t> target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0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ANJASMARA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Ayo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Pilah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GINCU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Bagi-bagiin</a:t>
            </a:r>
            <a:r>
              <a:rPr lang="en-US" dirty="0"/>
              <a:t> </a:t>
            </a:r>
            <a:r>
              <a:rPr lang="en-US" dirty="0" err="1"/>
              <a:t>Cupang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Undangan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tersebar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undangan</a:t>
            </a:r>
            <a:r>
              <a:rPr lang="en-US" sz="3200" dirty="0"/>
              <a:t> (</a:t>
            </a:r>
            <a:r>
              <a:rPr lang="en-US" sz="3200" dirty="0" err="1"/>
              <a:t>Lurah</a:t>
            </a:r>
            <a:r>
              <a:rPr lang="en-US" sz="3200" dirty="0"/>
              <a:t>, RW, </a:t>
            </a:r>
            <a:r>
              <a:rPr lang="en-US" sz="3200" dirty="0" err="1"/>
              <a:t>dan</a:t>
            </a:r>
            <a:r>
              <a:rPr lang="en-US" sz="3200" dirty="0"/>
              <a:t> Kader)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Koordinasi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karang</a:t>
            </a:r>
            <a:r>
              <a:rPr lang="en-US" sz="3200" dirty="0"/>
              <a:t> </a:t>
            </a:r>
            <a:r>
              <a:rPr lang="en-US" sz="3200" dirty="0" err="1"/>
              <a:t>taruna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nyaman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kondusif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prasarana</a:t>
            </a:r>
            <a:r>
              <a:rPr lang="en-US" sz="3200" dirty="0"/>
              <a:t> </a:t>
            </a:r>
            <a:r>
              <a:rPr lang="en-US" sz="3200" dirty="0" err="1"/>
              <a:t>siap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 smtClean="0"/>
              <a:t>kegiatan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75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Antusias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program </a:t>
            </a:r>
            <a:r>
              <a:rPr lang="en-US" sz="3200" dirty="0" err="1"/>
              <a:t>bagi-bagi</a:t>
            </a:r>
            <a:r>
              <a:rPr lang="en-US" sz="3200" dirty="0"/>
              <a:t> </a:t>
            </a:r>
            <a:r>
              <a:rPr lang="en-US" sz="3200" dirty="0" err="1"/>
              <a:t>cupang</a:t>
            </a:r>
            <a:r>
              <a:rPr lang="en-US" sz="3200" dirty="0"/>
              <a:t> yang di </a:t>
            </a:r>
            <a:r>
              <a:rPr lang="en-US" sz="3200" dirty="0" err="1"/>
              <a:t>jadikan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doorprize</a:t>
            </a:r>
            <a:r>
              <a:rPr lang="en-US" sz="3200" dirty="0"/>
              <a:t>.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3200" dirty="0" err="1"/>
              <a:t>Ibu-ibu</a:t>
            </a:r>
            <a:r>
              <a:rPr lang="en-US" sz="3200" dirty="0"/>
              <a:t> </a:t>
            </a:r>
            <a:r>
              <a:rPr lang="en-US" sz="3200" dirty="0" err="1"/>
              <a:t>jumantik</a:t>
            </a:r>
            <a:r>
              <a:rPr lang="en-US" sz="3200" dirty="0"/>
              <a:t> RW IV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mendukung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bagi-bagi</a:t>
            </a:r>
            <a:r>
              <a:rPr lang="en-US" sz="3200" dirty="0"/>
              <a:t> </a:t>
            </a:r>
            <a:r>
              <a:rPr lang="en-US" sz="3200" dirty="0" err="1"/>
              <a:t>cupang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keinginan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</a:t>
            </a:r>
            <a:r>
              <a:rPr lang="en-US" sz="3200" dirty="0" err="1"/>
              <a:t>jumantik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FGD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5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 err="1"/>
              <a:t>Indikator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tercapai</a:t>
            </a:r>
            <a:r>
              <a:rPr lang="en-US" sz="3200" dirty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Advokasi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disetujui</a:t>
            </a:r>
            <a:r>
              <a:rPr lang="en-US" sz="3200" dirty="0"/>
              <a:t> 100%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50 orang </a:t>
            </a: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ANJASMARA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ikan</a:t>
            </a:r>
            <a:r>
              <a:rPr lang="en-US" sz="3200" dirty="0"/>
              <a:t> </a:t>
            </a:r>
            <a:r>
              <a:rPr lang="en-US" sz="3200" dirty="0" err="1" smtClean="0"/>
              <a:t>cupang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69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Tutor </a:t>
            </a:r>
            <a:r>
              <a:rPr lang="en-US" dirty="0" err="1"/>
              <a:t>Muda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Undangan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tersebar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undangan</a:t>
            </a:r>
            <a:r>
              <a:rPr lang="en-US" sz="3200" dirty="0"/>
              <a:t> (</a:t>
            </a:r>
            <a:r>
              <a:rPr lang="en-US" sz="3200" dirty="0" err="1"/>
              <a:t>Lurah</a:t>
            </a:r>
            <a:r>
              <a:rPr lang="en-US" sz="3200" dirty="0"/>
              <a:t>, RW, </a:t>
            </a:r>
            <a:r>
              <a:rPr lang="en-US" sz="3200" dirty="0" err="1"/>
              <a:t>dan</a:t>
            </a:r>
            <a:r>
              <a:rPr lang="en-US" sz="3200" dirty="0"/>
              <a:t> Kader)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nyaman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kondusif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prasarana</a:t>
            </a:r>
            <a:r>
              <a:rPr lang="en-US" sz="3200" dirty="0"/>
              <a:t> </a:t>
            </a:r>
            <a:r>
              <a:rPr lang="en-US" sz="3200" dirty="0" err="1"/>
              <a:t>siap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 smtClean="0"/>
              <a:t>kegiatan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54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200" dirty="0" err="1"/>
              <a:t>Hambatannya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Karang</a:t>
            </a:r>
            <a:r>
              <a:rPr lang="en-US" sz="3200" dirty="0"/>
              <a:t> </a:t>
            </a:r>
            <a:r>
              <a:rPr lang="en-US" sz="3200" dirty="0" err="1"/>
              <a:t>taruna</a:t>
            </a:r>
            <a:r>
              <a:rPr lang="en-US" sz="3200" dirty="0"/>
              <a:t> RW IV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endParaRPr lang="en-US" sz="3200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US" sz="3200" dirty="0" err="1"/>
              <a:t>Saat</a:t>
            </a:r>
            <a:r>
              <a:rPr lang="en-US" sz="3200" dirty="0"/>
              <a:t> Pretest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Postest</a:t>
            </a:r>
            <a:r>
              <a:rPr lang="en-US" sz="3200" dirty="0"/>
              <a:t> </a:t>
            </a:r>
            <a:r>
              <a:rPr lang="en-US" sz="3200" dirty="0" err="1"/>
              <a:t>anggota</a:t>
            </a:r>
            <a:r>
              <a:rPr lang="en-US" sz="3200" dirty="0"/>
              <a:t> </a:t>
            </a:r>
            <a:r>
              <a:rPr lang="en-US" sz="3200" dirty="0" err="1"/>
              <a:t>karang</a:t>
            </a:r>
            <a:r>
              <a:rPr lang="en-US" sz="3200" dirty="0"/>
              <a:t> </a:t>
            </a:r>
            <a:r>
              <a:rPr lang="en-US" sz="3200" dirty="0" err="1"/>
              <a:t>taruna</a:t>
            </a:r>
            <a:r>
              <a:rPr lang="en-US" sz="3200" dirty="0"/>
              <a:t> </a:t>
            </a:r>
            <a:r>
              <a:rPr lang="en-US" sz="3200" dirty="0" err="1"/>
              <a:t>mengerjakan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kemampuannya</a:t>
            </a:r>
            <a:r>
              <a:rPr lang="en-US" sz="3200" dirty="0"/>
              <a:t>.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en-US" sz="3200" dirty="0" err="1"/>
              <a:t>Diskusi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penggalangan</a:t>
            </a:r>
            <a:r>
              <a:rPr lang="en-US" sz="3200" dirty="0"/>
              <a:t> </a:t>
            </a:r>
            <a:r>
              <a:rPr lang="en-US" sz="3200" dirty="0" err="1"/>
              <a:t>komitmen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lancar</a:t>
            </a:r>
            <a:r>
              <a:rPr lang="en-US" sz="3200" dirty="0"/>
              <a:t>.</a:t>
            </a:r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1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Indikator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tercapai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 smtClean="0"/>
              <a:t>maksimal</a:t>
            </a:r>
            <a:r>
              <a:rPr lang="en-US" sz="32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Advokasi</a:t>
            </a:r>
            <a:r>
              <a:rPr lang="en-US" sz="3200" dirty="0" smtClean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disetujui</a:t>
            </a:r>
            <a:r>
              <a:rPr lang="en-US" sz="3200" dirty="0"/>
              <a:t> </a:t>
            </a:r>
            <a:r>
              <a:rPr lang="en-US" sz="3200" dirty="0" smtClean="0"/>
              <a:t>100%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Kehadiran</a:t>
            </a:r>
            <a:r>
              <a:rPr lang="en-US" sz="3200" dirty="0" smtClean="0"/>
              <a:t> </a:t>
            </a:r>
            <a:r>
              <a:rPr lang="en-US" sz="3200" dirty="0" err="1"/>
              <a:t>karang</a:t>
            </a:r>
            <a:r>
              <a:rPr lang="en-US" sz="3200" dirty="0"/>
              <a:t> </a:t>
            </a:r>
            <a:r>
              <a:rPr lang="en-US" sz="3200" dirty="0" err="1"/>
              <a:t>taruna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tutor </a:t>
            </a:r>
            <a:r>
              <a:rPr lang="en-US" sz="3200" dirty="0" err="1"/>
              <a:t>muda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 smtClean="0"/>
              <a:t>sebesar</a:t>
            </a:r>
            <a:r>
              <a:rPr lang="en-US" sz="3200" dirty="0"/>
              <a:t> </a:t>
            </a:r>
            <a:r>
              <a:rPr lang="en-US" sz="3200" dirty="0" smtClean="0"/>
              <a:t>15 </a:t>
            </a:r>
            <a:r>
              <a:rPr lang="en-US" sz="3200" dirty="0"/>
              <a:t>orang </a:t>
            </a:r>
            <a:r>
              <a:rPr lang="en-US" sz="3200" dirty="0" err="1"/>
              <a:t>dari</a:t>
            </a:r>
            <a:r>
              <a:rPr lang="en-US" sz="3200" dirty="0"/>
              <a:t> target 30 </a:t>
            </a:r>
            <a:r>
              <a:rPr lang="en-US" sz="3200" dirty="0" smtClean="0"/>
              <a:t>orang.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skor</a:t>
            </a:r>
            <a:r>
              <a:rPr lang="en-US" sz="3200" dirty="0"/>
              <a:t> rata-rata post test 20%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skor</a:t>
            </a:r>
            <a:r>
              <a:rPr lang="en-US" sz="3200" dirty="0"/>
              <a:t> pre test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84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3200" dirty="0" err="1"/>
              <a:t>W</a:t>
            </a:r>
            <a:r>
              <a:rPr lang="en-ID" sz="3200" dirty="0" err="1" smtClean="0"/>
              <a:t>arga</a:t>
            </a:r>
            <a:r>
              <a:rPr lang="en-ID" sz="3200" dirty="0" smtClean="0"/>
              <a:t> </a:t>
            </a:r>
            <a:r>
              <a:rPr lang="en-ID" sz="3200" dirty="0"/>
              <a:t>RW IV </a:t>
            </a:r>
            <a:r>
              <a:rPr lang="en-ID" sz="3200" dirty="0" err="1"/>
              <a:t>Kelurahan</a:t>
            </a:r>
            <a:r>
              <a:rPr lang="en-ID" sz="3200" dirty="0"/>
              <a:t> </a:t>
            </a:r>
            <a:r>
              <a:rPr lang="en-ID" sz="3200" dirty="0" err="1"/>
              <a:t>Ploso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53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3200" dirty="0" smtClean="0"/>
              <a:t>100 </a:t>
            </a:r>
            <a:r>
              <a:rPr lang="en-ID" sz="3200" dirty="0"/>
              <a:t>orang </a:t>
            </a:r>
            <a:r>
              <a:rPr lang="en-ID" sz="3200" dirty="0" err="1"/>
              <a:t>warga</a:t>
            </a:r>
            <a:r>
              <a:rPr lang="en-ID" sz="3200" dirty="0"/>
              <a:t> RW IV </a:t>
            </a:r>
            <a:r>
              <a:rPr lang="en-ID" sz="3200" dirty="0" err="1"/>
              <a:t>Kelurahan</a:t>
            </a:r>
            <a:r>
              <a:rPr lang="en-ID" sz="3200" dirty="0"/>
              <a:t> </a:t>
            </a:r>
            <a:r>
              <a:rPr lang="en-ID" sz="3200" dirty="0" err="1"/>
              <a:t>Ploso</a:t>
            </a:r>
            <a:r>
              <a:rPr lang="en-ID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0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	: </a:t>
            </a:r>
            <a:r>
              <a:rPr lang="en-US" sz="3200" dirty="0" err="1"/>
              <a:t>Minggu</a:t>
            </a:r>
            <a:r>
              <a:rPr lang="en-US" sz="3200" dirty="0"/>
              <a:t>, 28 </a:t>
            </a:r>
            <a:r>
              <a:rPr lang="en-US" sz="3200" dirty="0" err="1"/>
              <a:t>Januari</a:t>
            </a:r>
            <a:r>
              <a:rPr lang="en-US" sz="3200" dirty="0"/>
              <a:t> 2018</a:t>
            </a:r>
          </a:p>
          <a:p>
            <a:pPr marL="0" indent="0">
              <a:buNone/>
            </a:pPr>
            <a:r>
              <a:rPr lang="en-US" sz="3200" dirty="0" err="1"/>
              <a:t>Pukul</a:t>
            </a:r>
            <a:r>
              <a:rPr lang="en-US" sz="3200" dirty="0"/>
              <a:t>		</a:t>
            </a:r>
            <a:r>
              <a:rPr lang="en-US" sz="3200" dirty="0" smtClean="0"/>
              <a:t>	: </a:t>
            </a:r>
            <a:r>
              <a:rPr lang="en-US" sz="3200" dirty="0"/>
              <a:t>06.00 – 08.00 WIB</a:t>
            </a:r>
          </a:p>
          <a:p>
            <a:pPr marL="0" indent="0">
              <a:buNone/>
            </a:pP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	:</a:t>
            </a:r>
            <a:r>
              <a:rPr lang="id-ID" sz="3200" dirty="0"/>
              <a:t> B</a:t>
            </a:r>
            <a:r>
              <a:rPr lang="en-US" sz="3200" dirty="0"/>
              <a:t>alai RW IV,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 smtClean="0"/>
              <a:t>Ploso</a:t>
            </a:r>
            <a:r>
              <a:rPr lang="en-US" sz="3200" dirty="0" smtClean="0"/>
              <a:t>, </a:t>
            </a:r>
            <a:r>
              <a:rPr lang="en-US" sz="3200" dirty="0" err="1" smtClean="0"/>
              <a:t>Kecamatan</a:t>
            </a:r>
            <a:r>
              <a:rPr lang="en-US" sz="3200" dirty="0" smtClean="0"/>
              <a:t> </a:t>
            </a:r>
            <a:r>
              <a:rPr lang="en-US" sz="3200" dirty="0" err="1"/>
              <a:t>Tambaksari</a:t>
            </a:r>
            <a:r>
              <a:rPr lang="en-US" sz="3200" dirty="0"/>
              <a:t>, Kota Surabaya</a:t>
            </a:r>
          </a:p>
        </p:txBody>
      </p:sp>
    </p:spTree>
    <p:extLst>
      <p:ext uri="{BB962C8B-B14F-4D97-AF65-F5344CB8AC3E}">
        <p14:creationId xmlns:p14="http://schemas.microsoft.com/office/powerpoint/2010/main" val="28776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err="1" smtClean="0"/>
              <a:t>Advokasi</a:t>
            </a:r>
            <a:r>
              <a:rPr lang="en-US" sz="3200" dirty="0" smtClean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kelurahan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disetujui</a:t>
            </a:r>
            <a:r>
              <a:rPr lang="en-US" sz="3200" dirty="0"/>
              <a:t> 100%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Kehadiran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pilah</a:t>
            </a:r>
            <a:r>
              <a:rPr lang="en-US" sz="3200" dirty="0"/>
              <a:t> </a:t>
            </a:r>
            <a:r>
              <a:rPr lang="en-US" sz="3200" dirty="0" err="1"/>
              <a:t>sampah</a:t>
            </a:r>
            <a:r>
              <a:rPr lang="en-US" sz="3200" dirty="0"/>
              <a:t> </a:t>
            </a:r>
            <a:r>
              <a:rPr lang="en-US" sz="3200" dirty="0" err="1"/>
              <a:t>sebesar</a:t>
            </a:r>
            <a:r>
              <a:rPr lang="en-US" sz="3200" dirty="0"/>
              <a:t> </a:t>
            </a:r>
            <a:r>
              <a:rPr lang="id-ID" sz="3200" dirty="0" smtClean="0"/>
              <a:t>80</a:t>
            </a:r>
            <a:r>
              <a:rPr lang="en-US" sz="3200" dirty="0" smtClean="0"/>
              <a:t>%</a:t>
            </a:r>
            <a:r>
              <a:rPr lang="id-ID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dari</a:t>
            </a:r>
            <a:r>
              <a:rPr lang="en-US" sz="3200" dirty="0"/>
              <a:t> target </a:t>
            </a:r>
            <a:r>
              <a:rPr lang="en-US" sz="3200" dirty="0" err="1" smtClean="0"/>
              <a:t>yakni</a:t>
            </a:r>
            <a:r>
              <a:rPr lang="en-US" sz="3200" dirty="0" smtClean="0"/>
              <a:t> 80 orang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pilah</a:t>
            </a:r>
            <a:r>
              <a:rPr lang="en-US" sz="3200" dirty="0"/>
              <a:t> </a:t>
            </a:r>
            <a:r>
              <a:rPr lang="en-US" sz="3200" dirty="0" err="1"/>
              <a:t>sampah</a:t>
            </a:r>
            <a:r>
              <a:rPr lang="en-US" sz="3200" dirty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100 % </a:t>
            </a:r>
            <a:r>
              <a:rPr lang="en-US" sz="3200" dirty="0" err="1" smtClean="0"/>
              <a:t>dari</a:t>
            </a:r>
            <a:r>
              <a:rPr lang="en-US" sz="3200" dirty="0" smtClean="0"/>
              <a:t> target ANJASMARA </a:t>
            </a:r>
            <a:r>
              <a:rPr lang="en-US" sz="3200" dirty="0" err="1" smtClean="0"/>
              <a:t>yakni</a:t>
            </a:r>
            <a:r>
              <a:rPr lang="en-US" sz="3200" dirty="0" smtClean="0"/>
              <a:t> 100 orang.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71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295400"/>
            <a:ext cx="10157355" cy="839686"/>
          </a:xfrm>
        </p:spPr>
        <p:txBody>
          <a:bodyPr/>
          <a:lstStyle/>
          <a:p>
            <a:r>
              <a:rPr lang="en-US" dirty="0" err="1" smtClean="0"/>
              <a:t>Uraian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Acara</a:t>
            </a:r>
            <a:r>
              <a:rPr lang="en-ID" sz="3200" dirty="0"/>
              <a:t> </a:t>
            </a:r>
            <a:r>
              <a:rPr lang="en-ID" sz="3200" dirty="0" err="1"/>
              <a:t>dibuka</a:t>
            </a:r>
            <a:r>
              <a:rPr lang="en-ID" sz="3200" dirty="0"/>
              <a:t> </a:t>
            </a:r>
            <a:r>
              <a:rPr lang="en-ID" sz="3200" dirty="0" err="1"/>
              <a:t>oleh</a:t>
            </a:r>
            <a:r>
              <a:rPr lang="en-ID" sz="3200" dirty="0"/>
              <a:t> MC </a:t>
            </a:r>
            <a:r>
              <a:rPr lang="en-ID" sz="3200" dirty="0" err="1"/>
              <a:t>pukul</a:t>
            </a:r>
            <a:r>
              <a:rPr lang="en-ID" sz="3200" dirty="0"/>
              <a:t> 06.00 WIB.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mulai</a:t>
            </a:r>
            <a:r>
              <a:rPr lang="en-ID" sz="3200" dirty="0"/>
              <a:t> </a:t>
            </a:r>
            <a:r>
              <a:rPr lang="en-ID" sz="3200" dirty="0" err="1"/>
              <a:t>registrasi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06.00 WIB.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dibagikan</a:t>
            </a:r>
            <a:r>
              <a:rPr lang="en-ID" sz="3200" dirty="0"/>
              <a:t> </a:t>
            </a:r>
            <a:r>
              <a:rPr lang="en-ID" sz="3200" dirty="0" err="1"/>
              <a:t>kupon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kresek</a:t>
            </a:r>
            <a:r>
              <a:rPr lang="en-ID" sz="3200" dirty="0"/>
              <a:t> </a:t>
            </a:r>
            <a:r>
              <a:rPr lang="en-ID" sz="3200" dirty="0" err="1"/>
              <a:t>saat</a:t>
            </a:r>
            <a:r>
              <a:rPr lang="en-ID" sz="3200" dirty="0"/>
              <a:t> </a:t>
            </a:r>
            <a:r>
              <a:rPr lang="en-ID" sz="3200" dirty="0" err="1"/>
              <a:t>registrasi</a:t>
            </a:r>
            <a:r>
              <a:rPr lang="en-ID" sz="3200" dirty="0"/>
              <a:t>.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</a:t>
            </a:r>
            <a:r>
              <a:rPr lang="en-ID" sz="3200" dirty="0" err="1"/>
              <a:t>senam</a:t>
            </a:r>
            <a:r>
              <a:rPr lang="en-ID" sz="3200" dirty="0"/>
              <a:t> </a:t>
            </a:r>
            <a:r>
              <a:rPr lang="en-ID" sz="3200" dirty="0" err="1"/>
              <a:t>mulai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06.45 WIB.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Sambutan</a:t>
            </a:r>
            <a:r>
              <a:rPr lang="en-ID" sz="3200" dirty="0"/>
              <a:t> </a:t>
            </a:r>
            <a:r>
              <a:rPr lang="en-ID" sz="3200" dirty="0" err="1"/>
              <a:t>ketua</a:t>
            </a:r>
            <a:r>
              <a:rPr lang="en-ID" sz="3200" dirty="0"/>
              <a:t> </a:t>
            </a:r>
            <a:r>
              <a:rPr lang="en-ID" sz="3200" dirty="0" err="1"/>
              <a:t>panitia</a:t>
            </a:r>
            <a:r>
              <a:rPr lang="en-ID" sz="3200" dirty="0"/>
              <a:t> </a:t>
            </a:r>
            <a:r>
              <a:rPr lang="en-ID" sz="3200" dirty="0" err="1"/>
              <a:t>mulai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07.00 WIB.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ID" sz="3200" dirty="0" err="1"/>
              <a:t>Sambutan</a:t>
            </a:r>
            <a:r>
              <a:rPr lang="en-ID" sz="3200" dirty="0"/>
              <a:t> </a:t>
            </a:r>
            <a:r>
              <a:rPr lang="en-ID" sz="3200" dirty="0" err="1"/>
              <a:t>ketua</a:t>
            </a:r>
            <a:r>
              <a:rPr lang="en-ID" sz="3200" dirty="0"/>
              <a:t> RW IV </a:t>
            </a:r>
            <a:r>
              <a:rPr lang="en-ID" sz="3200" dirty="0" err="1"/>
              <a:t>kelurahan</a:t>
            </a:r>
            <a:r>
              <a:rPr lang="en-ID" sz="3200" dirty="0"/>
              <a:t> </a:t>
            </a:r>
            <a:r>
              <a:rPr lang="en-ID" sz="3200" dirty="0" err="1"/>
              <a:t>Ploso</a:t>
            </a:r>
            <a:r>
              <a:rPr lang="en-ID" sz="3200" dirty="0"/>
              <a:t> </a:t>
            </a:r>
            <a:r>
              <a:rPr lang="en-ID" sz="3200" dirty="0" err="1"/>
              <a:t>mulai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07.05 WIB</a:t>
            </a:r>
            <a:r>
              <a:rPr lang="en-ID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9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5" y="1141514"/>
            <a:ext cx="10157355" cy="839686"/>
          </a:xfrm>
        </p:spPr>
        <p:txBody>
          <a:bodyPr/>
          <a:lstStyle/>
          <a:p>
            <a:r>
              <a:rPr lang="en-US" dirty="0" err="1" smtClean="0"/>
              <a:t>Uraian</a:t>
            </a:r>
            <a:r>
              <a:rPr lang="en-US" dirty="0" smtClean="0"/>
              <a:t> 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7"/>
            </a:pPr>
            <a:r>
              <a:rPr lang="en-ID" sz="3200" dirty="0"/>
              <a:t>MC </a:t>
            </a:r>
            <a:r>
              <a:rPr lang="en-ID" sz="3200" dirty="0" err="1"/>
              <a:t>menjelaskan</a:t>
            </a:r>
            <a:r>
              <a:rPr lang="en-ID" sz="3200" dirty="0"/>
              <a:t> </a:t>
            </a:r>
            <a:r>
              <a:rPr lang="en-ID" sz="3200" dirty="0" err="1"/>
              <a:t>teknis</a:t>
            </a:r>
            <a:r>
              <a:rPr lang="en-ID" sz="3200" dirty="0"/>
              <a:t> </a:t>
            </a:r>
            <a:r>
              <a:rPr lang="en-ID" sz="3200" dirty="0" err="1"/>
              <a:t>acara</a:t>
            </a:r>
            <a:r>
              <a:rPr lang="en-ID" sz="3200" dirty="0"/>
              <a:t> </a:t>
            </a:r>
            <a:r>
              <a:rPr lang="en-ID" sz="3200" dirty="0" err="1"/>
              <a:t>mulai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07.10 WIB</a:t>
            </a:r>
            <a:endParaRPr lang="en-US" sz="32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ID" sz="3200" dirty="0" err="1"/>
              <a:t>Pemberangkatan</a:t>
            </a:r>
            <a:r>
              <a:rPr lang="en-ID" sz="3200" dirty="0"/>
              <a:t> </a:t>
            </a: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07.15 WIB</a:t>
            </a:r>
            <a:endParaRPr lang="en-US" sz="32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ID" sz="3200" dirty="0" err="1"/>
              <a:t>Kupon</a:t>
            </a:r>
            <a:r>
              <a:rPr lang="en-ID" sz="3200" dirty="0"/>
              <a:t> </a:t>
            </a: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dipotong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07.45 WIB</a:t>
            </a:r>
            <a:endParaRPr lang="en-US" sz="32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mengumpulkan</a:t>
            </a:r>
            <a:r>
              <a:rPr lang="en-ID" sz="3200" dirty="0"/>
              <a:t> </a:t>
            </a:r>
            <a:r>
              <a:rPr lang="en-ID" sz="3200" dirty="0" err="1"/>
              <a:t>sampah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07.55 WIB</a:t>
            </a:r>
            <a:endParaRPr lang="en-US" sz="32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ID" sz="3200" dirty="0" err="1"/>
              <a:t>Peserta</a:t>
            </a:r>
            <a:r>
              <a:rPr lang="en-ID" sz="3200" dirty="0"/>
              <a:t> </a:t>
            </a:r>
            <a:r>
              <a:rPr lang="en-ID" sz="3200" dirty="0" err="1"/>
              <a:t>sampai</a:t>
            </a:r>
            <a:r>
              <a:rPr lang="en-ID" sz="3200" dirty="0"/>
              <a:t> </a:t>
            </a:r>
            <a:r>
              <a:rPr lang="en-ID" sz="3200" dirty="0" err="1"/>
              <a:t>balai</a:t>
            </a:r>
            <a:r>
              <a:rPr lang="en-ID" sz="3200" dirty="0"/>
              <a:t> RW IV </a:t>
            </a:r>
            <a:r>
              <a:rPr lang="en-ID" sz="3200" dirty="0" err="1"/>
              <a:t>pukul</a:t>
            </a:r>
            <a:r>
              <a:rPr lang="en-ID" sz="3200" dirty="0"/>
              <a:t> 08.00 WIB</a:t>
            </a:r>
            <a:endParaRPr lang="en-US" sz="3200" dirty="0"/>
          </a:p>
          <a:p>
            <a:pPr marL="514350" indent="-514350">
              <a:buFont typeface="+mj-lt"/>
              <a:buAutoNum type="arabicPeriod" startAt="7"/>
            </a:pPr>
            <a:r>
              <a:rPr lang="en-ID" sz="3200" dirty="0" err="1"/>
              <a:t>Pembagian</a:t>
            </a:r>
            <a:r>
              <a:rPr lang="en-ID" sz="3200" dirty="0"/>
              <a:t> </a:t>
            </a:r>
            <a:r>
              <a:rPr lang="en-ID" sz="3200" dirty="0" err="1"/>
              <a:t>doorprize</a:t>
            </a:r>
            <a:r>
              <a:rPr lang="en-ID" sz="3200" dirty="0"/>
              <a:t> </a:t>
            </a:r>
            <a:r>
              <a:rPr lang="en-ID" sz="3200" dirty="0" err="1"/>
              <a:t>mulai</a:t>
            </a:r>
            <a:r>
              <a:rPr lang="en-ID" sz="3200" dirty="0"/>
              <a:t> </a:t>
            </a:r>
            <a:r>
              <a:rPr lang="en-ID" sz="3200" dirty="0" err="1"/>
              <a:t>pukul</a:t>
            </a:r>
            <a:r>
              <a:rPr lang="en-ID" sz="3200" dirty="0"/>
              <a:t> 08.00 – 10.00 WIB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unai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762</Words>
  <Application>Microsoft Office PowerPoint</Application>
  <PresentationFormat>Custom</PresentationFormat>
  <Paragraphs>124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 unair</vt:lpstr>
      <vt:lpstr>LAPORAN PRAKTIK KERJA LAPANGAN  KELOMPOK 7</vt:lpstr>
      <vt:lpstr>Anggota Kelompok</vt:lpstr>
      <vt:lpstr>ANJASMARA</vt:lpstr>
      <vt:lpstr>Sasaran</vt:lpstr>
      <vt:lpstr>Target</vt:lpstr>
      <vt:lpstr>Waktu dan Tempat Pelaksanaan Program</vt:lpstr>
      <vt:lpstr>Indikator Keberhasilan</vt:lpstr>
      <vt:lpstr>Uraian Program</vt:lpstr>
      <vt:lpstr>Uraian Program (2)</vt:lpstr>
      <vt:lpstr>GINCU</vt:lpstr>
      <vt:lpstr>Sasaran</vt:lpstr>
      <vt:lpstr>Target</vt:lpstr>
      <vt:lpstr>Waktu dan Tempat Pelaksanaan Program</vt:lpstr>
      <vt:lpstr>Indikator Keberhasilan</vt:lpstr>
      <vt:lpstr>Uraian Program</vt:lpstr>
      <vt:lpstr>TORA</vt:lpstr>
      <vt:lpstr>Sasaran</vt:lpstr>
      <vt:lpstr>Target</vt:lpstr>
      <vt:lpstr>Waktu dan Tempat Pelaksanaan Program</vt:lpstr>
      <vt:lpstr>Indikator Keberhasilan</vt:lpstr>
      <vt:lpstr>Uraian Program</vt:lpstr>
      <vt:lpstr>Uraian Program (2)</vt:lpstr>
      <vt:lpstr>Evaluasi</vt:lpstr>
      <vt:lpstr>ANJASMARA</vt:lpstr>
      <vt:lpstr>PowerPoint Presentation</vt:lpstr>
      <vt:lpstr>PowerPoint Presentation</vt:lpstr>
      <vt:lpstr>PowerPoint Presentation</vt:lpstr>
      <vt:lpstr>PowerPoint Presentation</vt:lpstr>
      <vt:lpstr>Hambatan</vt:lpstr>
      <vt:lpstr>GINCU</vt:lpstr>
      <vt:lpstr>PowerPoint Presentation</vt:lpstr>
      <vt:lpstr>PowerPoint Presentation</vt:lpstr>
      <vt:lpstr>PowerPoint Presentation</vt:lpstr>
      <vt:lpstr>TORA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2</dc:title>
  <dc:creator>Niko</dc:creator>
  <cp:lastModifiedBy>User</cp:lastModifiedBy>
  <cp:revision>28</cp:revision>
  <dcterms:created xsi:type="dcterms:W3CDTF">2018-02-07T21:00:15Z</dcterms:created>
  <dcterms:modified xsi:type="dcterms:W3CDTF">2018-02-27T04:16:50Z</dcterms:modified>
</cp:coreProperties>
</file>