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655791" cy="1825096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dirty="0" smtClean="0"/>
              <a:t>PERIODONTAL </a:t>
            </a:r>
            <a:r>
              <a:rPr lang="en-US" sz="3600" b="1" dirty="0"/>
              <a:t>DI</a:t>
            </a:r>
            <a:r>
              <a:rPr lang="id-ID" sz="3600" b="1" dirty="0"/>
              <a:t>SEASES </a:t>
            </a:r>
            <a:r>
              <a:rPr lang="id-ID" sz="3600" b="1" dirty="0" smtClean="0"/>
              <a:t>DETECTION</a:t>
            </a:r>
            <a:r>
              <a:rPr lang="id-ID" sz="3600" b="1" dirty="0"/>
              <a:t> </a:t>
            </a:r>
            <a:r>
              <a:rPr lang="id-ID" sz="3600" b="1" dirty="0" smtClean="0"/>
              <a:t>WITH  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id-ID" sz="3600" b="1" i="1" dirty="0" smtClean="0"/>
              <a:t>A</a:t>
            </a:r>
            <a:r>
              <a:rPr lang="id-ID" sz="3600" b="1" i="1" cap="none" dirty="0" smtClean="0"/>
              <a:t>ggregatibacter actinomycetemcomitans</a:t>
            </a:r>
            <a:br>
              <a:rPr lang="id-ID" sz="3600" b="1" i="1" cap="none" dirty="0" smtClean="0"/>
            </a:br>
            <a:r>
              <a:rPr lang="id-ID" sz="3600" b="1" cap="none" dirty="0" smtClean="0"/>
              <a:t>BIOFILM</a:t>
            </a:r>
            <a:r>
              <a:rPr lang="id-ID" sz="3600" cap="none" dirty="0" smtClean="0"/>
              <a:t/>
            </a:r>
            <a:br>
              <a:rPr lang="id-ID" sz="3600" cap="none" dirty="0" smtClean="0"/>
            </a:b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9612" y="4065231"/>
            <a:ext cx="4214878" cy="16494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dirty="0" smtClean="0">
                <a:latin typeface="Berlin Sans FB" panose="020E0602020502020306" pitchFamily="34" charset="0"/>
              </a:rPr>
              <a:t>Indah Listiana Kriswandini</a:t>
            </a:r>
          </a:p>
          <a:p>
            <a:pPr algn="ctr"/>
            <a:r>
              <a:rPr lang="id-ID" dirty="0" smtClean="0">
                <a:latin typeface="Berlin Sans FB" panose="020E0602020502020306" pitchFamily="34" charset="0"/>
              </a:rPr>
              <a:t>Departemen of Oral Biology</a:t>
            </a:r>
          </a:p>
          <a:p>
            <a:pPr algn="ctr"/>
            <a:r>
              <a:rPr lang="id-ID" dirty="0" smtClean="0">
                <a:latin typeface="Berlin Sans FB" panose="020E0602020502020306" pitchFamily="34" charset="0"/>
              </a:rPr>
              <a:t>FACULTY OF DENTISTRY</a:t>
            </a:r>
          </a:p>
          <a:p>
            <a:pPr algn="ctr"/>
            <a:r>
              <a:rPr lang="id-ID" dirty="0" smtClean="0">
                <a:latin typeface="Berlin Sans FB" panose="020E0602020502020306" pitchFamily="34" charset="0"/>
              </a:rPr>
              <a:t>AIRLANGGA </a:t>
            </a:r>
            <a:r>
              <a:rPr lang="id-ID" dirty="0" smtClean="0">
                <a:latin typeface="Berlin Sans FB" panose="020E0602020502020306" pitchFamily="34" charset="0"/>
              </a:rPr>
              <a:t>UNIVERSITY</a:t>
            </a:r>
          </a:p>
          <a:p>
            <a:pPr algn="ctr"/>
            <a:r>
              <a:rPr lang="id-ID" dirty="0" smtClean="0">
                <a:latin typeface="Berlin Sans FB" panose="020E0602020502020306" pitchFamily="34" charset="0"/>
              </a:rPr>
              <a:t>TIMNAS 2017</a:t>
            </a:r>
            <a:endParaRPr lang="id-ID" dirty="0" smtClean="0">
              <a:latin typeface="Berlin Sans FB" panose="020E0602020502020306" pitchFamily="34" charset="0"/>
            </a:endParaRPr>
          </a:p>
          <a:p>
            <a:pPr algn="ctr"/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5" t="25656" r="20125" b="40816"/>
          <a:stretch/>
        </p:blipFill>
        <p:spPr>
          <a:xfrm>
            <a:off x="8953077" y="3780431"/>
            <a:ext cx="3029789" cy="28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IMG_20131021_0001.jpg"/>
          <p:cNvPicPr/>
          <p:nvPr/>
        </p:nvPicPr>
        <p:blipFill rotWithShape="1">
          <a:blip r:embed="rId2" cstate="print"/>
          <a:srcRect l="12247" t="2522" r="34487" b="71427"/>
          <a:stretch/>
        </p:blipFill>
        <p:spPr bwMode="auto">
          <a:xfrm>
            <a:off x="245656" y="1212292"/>
            <a:ext cx="6250675" cy="40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905526" y="627795"/>
            <a:ext cx="295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UJI BLOTTING</a:t>
            </a:r>
            <a:endParaRPr lang="id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710" y="1815143"/>
            <a:ext cx="5022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EXPLANATIONS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 with a 60.2 </a:t>
            </a:r>
            <a:r>
              <a:rPr lang="en-US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molecular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weight </a:t>
            </a:r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 </a:t>
            </a:r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binding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antibodies</a:t>
            </a:r>
            <a:endParaRPr lang="id-ID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d-ID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secondary antibodies use : </a:t>
            </a:r>
            <a:r>
              <a:rPr 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Goat anti human </a:t>
            </a:r>
            <a:r>
              <a:rPr lang="en-US" sz="24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sIgA</a:t>
            </a:r>
            <a:r>
              <a:rPr lang="en-US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-AP </a:t>
            </a:r>
            <a:r>
              <a:rPr lang="en-US" sz="2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conjugate</a:t>
            </a:r>
            <a:endParaRPr lang="id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99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6" y="464019"/>
            <a:ext cx="282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DISCUSSION :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33" y="1033866"/>
            <a:ext cx="1163651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bands on line 1,2 and 3 are the protein bands of saliva</a:t>
            </a:r>
          </a:p>
          <a:p>
            <a:pPr>
              <a:lnSpc>
                <a:spcPct val="150000"/>
              </a:lnSpc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exposed to Metronidazole (3 different doses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Molecular weight that appear is 37,6 kDa, There is mean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component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saliva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a Molecular Weight 37.6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bound to </a:t>
            </a:r>
            <a:endParaRPr lang="id-ID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anal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Metronidazole</a:t>
            </a:r>
            <a:endParaRPr lang="id-ID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Similarly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bands on line 4.5 and 6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contain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protein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band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patient's saliva exposed to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Clindamycin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(3 different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doses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 This means that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saliva component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Molecular Weight</a:t>
            </a:r>
            <a:endParaRPr lang="id-ID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48.1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bound to the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analyte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Clindamycin</a:t>
            </a:r>
            <a:endParaRPr lang="id-ID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8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19174" y="245651"/>
            <a:ext cx="286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DISCUSSIONS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82807" y="761750"/>
            <a:ext cx="111637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bands on line 7,8 and 9 containing protein bands from saliva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exposed to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Amoxillin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(3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doses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means that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salivary component with a Molecular Weight of 60.2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bound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analyte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Amoxillin</a:t>
            </a:r>
            <a:endParaRPr lang="id-ID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the blotting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procedure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three protein bands (37.6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48.1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60.2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which can be specifically bound to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antibodies is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protein with 60.2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olecular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eight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means that only 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A.a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biofilms exposed by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Amoxillin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can be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used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an indicator of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A.a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presence in the patient's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saliva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87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41750" y="668740"/>
            <a:ext cx="298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751" y="1315432"/>
            <a:ext cx="10940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Protein band with 60.2 kDa molecular weight can be used to detect the presence of A.a in patient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saliva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31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231" y="955338"/>
            <a:ext cx="103948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prevalence of aggressive periodontitis in Indonesia is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good enough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high prevalence of aggressive Periodontitis with a range of 3% - 10% is present in Brazil, Iraq, Indonesia, and the United States.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 </a:t>
            </a:r>
            <a:r>
              <a:rPr lang="en-US" sz="2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 </a:t>
            </a:r>
            <a:r>
              <a:rPr lang="en-US" sz="2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2011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main cause of periodontitis is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aggregatibacter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actinomycetemcomitans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can be detected in the oral cavity of aggressive periodontitis patients with a very large percentage of about 90%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Paju, 2000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78231" y="336583"/>
            <a:ext cx="37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LATAR BELAKANG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5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50936" y="1364778"/>
            <a:ext cx="104084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Infectious bacteria </a:t>
            </a:r>
            <a:r>
              <a:rPr lang="en-US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forming biofilms </a:t>
            </a:r>
            <a:r>
              <a:rPr lang="en-US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self-defense forms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formation of biofilms from microbes </a:t>
            </a:r>
            <a:r>
              <a:rPr lang="en-US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induced the existence of various agents either physically or chemically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foods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eat </a:t>
            </a:r>
            <a:r>
              <a:rPr lang="en-US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induce the formation of biofilms from microbes in the oral cavity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28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36975"/>
            <a:ext cx="11177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BIOFILM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Buch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microorganisms, especially bacteria, which are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attached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a surface &amp;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 covered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the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carbohydrate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inhibitor which is generated by the bacteria itself.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(Madigan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Martinko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Brock, 2006).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77671" y="3572033"/>
            <a:ext cx="10613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biofim composition consist of: </a:t>
            </a:r>
          </a:p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-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rob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-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</a:t>
            </a:r>
            <a:r>
              <a:rPr lang="en-US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lul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product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-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bris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- 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polysaccharides as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adhesives</a:t>
            </a:r>
          </a:p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-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water as the main constituent of biofilm. 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Zhang, Bishop, </a:t>
            </a:r>
            <a:r>
              <a:rPr lang="en-US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Kupferle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1998 </a:t>
            </a:r>
            <a:r>
              <a:rPr lang="en-US" sz="2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cit.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Christensen, 1989.)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47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2" y="805218"/>
            <a:ext cx="10399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Polysaccharides produced by microbes to form biofilms are exopolysaccharides (EPS)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namely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polysaccharides 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removed from the cell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Sutherland, 2001)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451436" y="3098041"/>
            <a:ext cx="4444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FUNCTIONS OF BIOFILM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227" y="3794079"/>
            <a:ext cx="28873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Reserve food</a:t>
            </a:r>
          </a:p>
          <a:p>
            <a:pPr marL="457200" indent="-457200">
              <a:buFontTx/>
              <a:buChar char="-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Attachment</a:t>
            </a:r>
          </a:p>
          <a:p>
            <a:pPr marL="457200" indent="-457200">
              <a:buFontTx/>
              <a:buChar char="-"/>
            </a:pP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Self defense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90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19676" y="1337480"/>
            <a:ext cx="9111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objective of this study was to characterize the molecular weight of Biofilm bacteria </a:t>
            </a:r>
            <a:r>
              <a:rPr lang="id-ID" sz="2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Aggregatibacter actinomycetemcomitans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that exposed to antibiotics 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Metronidazole</a:t>
            </a:r>
            <a:r>
              <a:rPr lang="id-ID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Clindamycin and Amoxillin</a:t>
            </a:r>
            <a:r>
              <a:rPr lang="id-ID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1" y="709682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PURPOSE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7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9299" y="859809"/>
            <a:ext cx="481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BENEFITS OF THIS STUDY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819" y="1719613"/>
            <a:ext cx="106404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be used to detect the presence of bacteria </a:t>
            </a:r>
            <a:r>
              <a:rPr lang="en-US" sz="2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Aggregatibacter</a:t>
            </a:r>
            <a:r>
              <a:rPr lang="en-US" sz="28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actinomycetemcomitans</a:t>
            </a: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on saliva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</a:t>
            </a:r>
            <a:endParaRPr lang="id-ID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the material of making the kit Detection of Periodontal infection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severity</a:t>
            </a:r>
            <a:endParaRPr lang="id-ID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43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28103" y="313897"/>
            <a:ext cx="42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METHODS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73099" y="1037228"/>
            <a:ext cx="3111691" cy="14193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ISOLAT BAKTERI A.a</a:t>
            </a:r>
          </a:p>
          <a:p>
            <a:pPr algn="ctr"/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(dari penderita infeksi Periodontal)</a:t>
            </a:r>
            <a:endParaRPr lang="id-ID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triped Right Arrow 5"/>
          <p:cNvSpPr/>
          <p:nvPr/>
        </p:nvSpPr>
        <p:spPr>
          <a:xfrm rot="8390938">
            <a:off x="2402838" y="2323690"/>
            <a:ext cx="849594" cy="740739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 rot="10800000" flipV="1">
            <a:off x="252158" y="3100935"/>
            <a:ext cx="2497541" cy="10372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Ditumbuhkan pada media Lauria Berthani broth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057091" y="2702255"/>
            <a:ext cx="2333770" cy="199257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Dipapar dgn antibiotik dosis resisten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1026987" y="4452579"/>
            <a:ext cx="1815738" cy="1589379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2893318" y="5186152"/>
            <a:ext cx="2497540" cy="10781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Pertumbuhan bakteri A.a dengan biofilm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5500042" y="5322633"/>
            <a:ext cx="1351132" cy="76427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ounded Rectangle 12"/>
          <p:cNvSpPr/>
          <p:nvPr/>
        </p:nvSpPr>
        <p:spPr>
          <a:xfrm flipH="1">
            <a:off x="6987650" y="5322633"/>
            <a:ext cx="1951631" cy="83250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ISOLASI BIOFILM</a:t>
            </a:r>
            <a:endParaRPr lang="id-ID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Curved Up Arrow 13"/>
          <p:cNvSpPr/>
          <p:nvPr/>
        </p:nvSpPr>
        <p:spPr>
          <a:xfrm rot="16200000">
            <a:off x="8475262" y="3944200"/>
            <a:ext cx="2306471" cy="13238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flipH="1">
            <a:off x="6884974" y="3343703"/>
            <a:ext cx="1945117" cy="143301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Pemeriksaan protein biofilm dgn SDS - PAGE</a:t>
            </a:r>
            <a:endParaRPr lang="id-ID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7369789" y="2743201"/>
            <a:ext cx="873457" cy="39579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6673746" y="477672"/>
            <a:ext cx="2432874" cy="2212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Western Blotting :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diinkubasi dgn saliva penderita yg terpapar antibiotik + sekunder Ab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9212236" y="1419365"/>
            <a:ext cx="614151" cy="559559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ounded Rectangle 19"/>
          <p:cNvSpPr/>
          <p:nvPr/>
        </p:nvSpPr>
        <p:spPr>
          <a:xfrm rot="10800000" flipV="1">
            <a:off x="9826385" y="928051"/>
            <a:ext cx="2183643" cy="150125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Pita</a:t>
            </a:r>
            <a:r>
              <a:rPr lang="id-ID" sz="2000" baseline="30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protein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spesifik biofilm A.a thd antibiotik</a:t>
            </a:r>
            <a:endParaRPr lang="id-ID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87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@Lab Biokim@\bu kris\biofilm fix cop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1" r="41755" b="49674"/>
          <a:stretch/>
        </p:blipFill>
        <p:spPr bwMode="auto">
          <a:xfrm>
            <a:off x="791569" y="1815157"/>
            <a:ext cx="5882186" cy="4612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864582" y="368488"/>
            <a:ext cx="362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HASIL PENELITIAN</a:t>
            </a:r>
            <a:endParaRPr lang="id-ID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087" y="1528549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Explanations :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933062" y="2047163"/>
            <a:ext cx="4940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= marker</a:t>
            </a:r>
          </a:p>
          <a:p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 1,2 &amp;3 =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 of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A.a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biofilm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exposed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endParaRPr lang="id-ID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Metronidazole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(37.6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 4,5 &amp; 6 =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 of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A.a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biofilm</a:t>
            </a:r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exposed to 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Clindamycin (48,1 kDa)</a:t>
            </a:r>
          </a:p>
          <a:p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 7,8 &amp; 9 =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protein band of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A.a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biofilm</a:t>
            </a:r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exposed to 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Amoxillin </a:t>
            </a:r>
            <a:r>
              <a:rPr lang="id-ID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id-ID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60,2 kDa)</a:t>
            </a:r>
            <a:endParaRPr lang="id-ID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3" y="92803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UJI SDS - PAGE</a:t>
            </a:r>
            <a:endParaRPr lang="id-ID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0000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394</TotalTime>
  <Words>563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Berlin Sans FB</vt:lpstr>
      <vt:lpstr>Calibri</vt:lpstr>
      <vt:lpstr>Century Gothic</vt:lpstr>
      <vt:lpstr>Vapor Trail</vt:lpstr>
      <vt:lpstr>PERIODONTAL DISEASES DETECTION WITH   Aggregatibacter actinomycetemcomitans BIOFILM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DETEKSI PERIODONTAL DISEASES  DENGAN BIOFILM  Aggregatibacter actinomycetemcomitans</dc:title>
  <dc:creator>Windows</dc:creator>
  <cp:lastModifiedBy>Windows</cp:lastModifiedBy>
  <cp:revision>54</cp:revision>
  <dcterms:created xsi:type="dcterms:W3CDTF">2017-10-03T14:56:32Z</dcterms:created>
  <dcterms:modified xsi:type="dcterms:W3CDTF">2019-03-11T17:40:16Z</dcterms:modified>
</cp:coreProperties>
</file>