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0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05" r:id="rId14"/>
    <p:sldId id="300" r:id="rId15"/>
    <p:sldId id="310" r:id="rId16"/>
    <p:sldId id="299" r:id="rId17"/>
    <p:sldId id="301" r:id="rId18"/>
    <p:sldId id="302" r:id="rId19"/>
    <p:sldId id="303" r:id="rId20"/>
    <p:sldId id="304" r:id="rId21"/>
    <p:sldId id="309" r:id="rId22"/>
    <p:sldId id="306" r:id="rId23"/>
    <p:sldId id="307" r:id="rId24"/>
    <p:sldId id="308" r:id="rId25"/>
    <p:sldId id="311" r:id="rId26"/>
    <p:sldId id="312" r:id="rId27"/>
    <p:sldId id="313" r:id="rId28"/>
    <p:sldId id="298" r:id="rId29"/>
  </p:sldIdLst>
  <p:sldSz cx="182753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32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Roboto Light"/>
        <a:ea typeface="Roboto Light"/>
        <a:cs typeface="Roboto Light"/>
        <a:sym typeface="Roboto Light"/>
      </a:defRPr>
    </a:lvl1pPr>
    <a:lvl2pPr marL="0" marR="0" indent="816376" algn="l" defTabSz="1632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Roboto Light"/>
        <a:ea typeface="Roboto Light"/>
        <a:cs typeface="Roboto Light"/>
        <a:sym typeface="Roboto Light"/>
      </a:defRPr>
    </a:lvl2pPr>
    <a:lvl3pPr marL="0" marR="0" indent="1632753" algn="l" defTabSz="1632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Roboto Light"/>
        <a:ea typeface="Roboto Light"/>
        <a:cs typeface="Roboto Light"/>
        <a:sym typeface="Roboto Light"/>
      </a:defRPr>
    </a:lvl3pPr>
    <a:lvl4pPr marL="0" marR="0" indent="2449128" algn="l" defTabSz="1632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Roboto Light"/>
        <a:ea typeface="Roboto Light"/>
        <a:cs typeface="Roboto Light"/>
        <a:sym typeface="Roboto Light"/>
      </a:defRPr>
    </a:lvl4pPr>
    <a:lvl5pPr marL="0" marR="0" indent="3265504" algn="l" defTabSz="1632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Roboto Light"/>
        <a:ea typeface="Roboto Light"/>
        <a:cs typeface="Roboto Light"/>
        <a:sym typeface="Roboto Light"/>
      </a:defRPr>
    </a:lvl5pPr>
    <a:lvl6pPr marL="0" marR="0" indent="4081881" algn="l" defTabSz="1632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Roboto Light"/>
        <a:ea typeface="Roboto Light"/>
        <a:cs typeface="Roboto Light"/>
        <a:sym typeface="Roboto Light"/>
      </a:defRPr>
    </a:lvl6pPr>
    <a:lvl7pPr marL="0" marR="0" indent="4898257" algn="l" defTabSz="1632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Roboto Light"/>
        <a:ea typeface="Roboto Light"/>
        <a:cs typeface="Roboto Light"/>
        <a:sym typeface="Roboto Light"/>
      </a:defRPr>
    </a:lvl7pPr>
    <a:lvl8pPr marL="0" marR="0" indent="5714634" algn="l" defTabSz="1632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Roboto Light"/>
        <a:ea typeface="Roboto Light"/>
        <a:cs typeface="Roboto Light"/>
        <a:sym typeface="Roboto Light"/>
      </a:defRPr>
    </a:lvl8pPr>
    <a:lvl9pPr marL="0" marR="0" indent="6531010" algn="l" defTabSz="1632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Roboto Light"/>
        <a:ea typeface="Roboto Light"/>
        <a:cs typeface="Roboto Light"/>
        <a:sym typeface="Roboto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boto Light"/>
          <a:ea typeface="Roboto Light"/>
          <a:cs typeface="Roboto Light"/>
        </a:font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E0E5"/>
          </a:solidFill>
        </a:fill>
      </a:tcStyle>
    </a:wholeTbl>
    <a:band2H>
      <a:tcTxStyle/>
      <a:tcStyle>
        <a:tcBdr/>
        <a:fill>
          <a:solidFill>
            <a:srgbClr val="E8F0F2"/>
          </a:solidFill>
        </a:fill>
      </a:tcStyle>
    </a:band2H>
    <a:firstCol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boto Light"/>
          <a:ea typeface="Roboto Light"/>
          <a:cs typeface="Roboto Light"/>
        </a:font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FF"/>
          </a:solidFill>
        </a:fill>
      </a:tcStyle>
    </a:wholeTbl>
    <a:band2H>
      <a:tcTxStyle/>
      <a:tcStyle>
        <a:tcBdr/>
        <a:fill>
          <a:solidFill>
            <a:srgbClr val="E6F6FF"/>
          </a:solidFill>
        </a:fill>
      </a:tcStyle>
    </a:band2H>
    <a:firstCol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Roboto Light"/>
          <a:ea typeface="Roboto Light"/>
          <a:cs typeface="Roboto Light"/>
        </a:font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boto Light"/>
          <a:ea typeface="Roboto Light"/>
          <a:cs typeface="Roboto Light"/>
        </a:font>
        <a:srgbClr val="5959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rgbClr val="5959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boto Light"/>
          <a:ea typeface="Roboto Light"/>
          <a:cs typeface="Roboto Light"/>
        </a:font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9"/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9"/>
          </a:solidFill>
        </a:fill>
      </a:tcStyle>
    </a:lastRow>
    <a:fir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boto Light"/>
          <a:ea typeface="Roboto Light"/>
          <a:cs typeface="Roboto Light"/>
        </a:font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solidFill>
            <a:srgbClr val="59595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boto Light"/>
          <a:ea typeface="Roboto Light"/>
          <a:cs typeface="Roboto Light"/>
        </a:font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solidFill>
            <a:srgbClr val="595959">
              <a:alpha val="20000"/>
            </a:srgbClr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508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oboto Light"/>
          <a:ea typeface="Roboto Light"/>
          <a:cs typeface="Roboto Light"/>
        </a:font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7" d="100"/>
          <a:sy n="27" d="100"/>
        </p:scale>
        <p:origin x="-882" y="-72"/>
      </p:cViewPr>
      <p:guideLst>
        <p:guide orient="horz" pos="3240"/>
        <p:guide pos="57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8" name="Shape 34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89" name="Shape 34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8135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32753" latinLnBrk="0">
      <a:defRPr sz="2100">
        <a:latin typeface="+mn-lt"/>
        <a:ea typeface="+mn-ea"/>
        <a:cs typeface="+mn-cs"/>
        <a:sym typeface="Calibri"/>
      </a:defRPr>
    </a:lvl1pPr>
    <a:lvl2pPr indent="228600" defTabSz="1632753" latinLnBrk="0">
      <a:defRPr sz="2100">
        <a:latin typeface="+mn-lt"/>
        <a:ea typeface="+mn-ea"/>
        <a:cs typeface="+mn-cs"/>
        <a:sym typeface="Calibri"/>
      </a:defRPr>
    </a:lvl2pPr>
    <a:lvl3pPr indent="457200" defTabSz="1632753" latinLnBrk="0">
      <a:defRPr sz="2100">
        <a:latin typeface="+mn-lt"/>
        <a:ea typeface="+mn-ea"/>
        <a:cs typeface="+mn-cs"/>
        <a:sym typeface="Calibri"/>
      </a:defRPr>
    </a:lvl3pPr>
    <a:lvl4pPr indent="685800" defTabSz="1632753" latinLnBrk="0">
      <a:defRPr sz="2100">
        <a:latin typeface="+mn-lt"/>
        <a:ea typeface="+mn-ea"/>
        <a:cs typeface="+mn-cs"/>
        <a:sym typeface="Calibri"/>
      </a:defRPr>
    </a:lvl4pPr>
    <a:lvl5pPr indent="914400" defTabSz="1632753" latinLnBrk="0">
      <a:defRPr sz="2100">
        <a:latin typeface="+mn-lt"/>
        <a:ea typeface="+mn-ea"/>
        <a:cs typeface="+mn-cs"/>
        <a:sym typeface="Calibri"/>
      </a:defRPr>
    </a:lvl5pPr>
    <a:lvl6pPr indent="1143000" defTabSz="1632753" latinLnBrk="0">
      <a:defRPr sz="2100">
        <a:latin typeface="+mn-lt"/>
        <a:ea typeface="+mn-ea"/>
        <a:cs typeface="+mn-cs"/>
        <a:sym typeface="Calibri"/>
      </a:defRPr>
    </a:lvl6pPr>
    <a:lvl7pPr indent="1371600" defTabSz="1632753" latinLnBrk="0">
      <a:defRPr sz="2100">
        <a:latin typeface="+mn-lt"/>
        <a:ea typeface="+mn-ea"/>
        <a:cs typeface="+mn-cs"/>
        <a:sym typeface="Calibri"/>
      </a:defRPr>
    </a:lvl7pPr>
    <a:lvl8pPr indent="1600200" defTabSz="1632753" latinLnBrk="0">
      <a:defRPr sz="2100">
        <a:latin typeface="+mn-lt"/>
        <a:ea typeface="+mn-ea"/>
        <a:cs typeface="+mn-cs"/>
        <a:sym typeface="Calibri"/>
      </a:defRPr>
    </a:lvl8pPr>
    <a:lvl9pPr indent="1828800" defTabSz="1632753" latinLnBrk="0">
      <a:defRPr sz="21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3" descr="図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21086" y="7150492"/>
            <a:ext cx="4863492" cy="313650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ks Judul"/>
          <p:cNvSpPr txBox="1">
            <a:spLocks noGrp="1"/>
          </p:cNvSpPr>
          <p:nvPr>
            <p:ph type="title"/>
          </p:nvPr>
        </p:nvSpPr>
        <p:spPr>
          <a:xfrm>
            <a:off x="862286" y="8473870"/>
            <a:ext cx="13753528" cy="11897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72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4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6757940" y="1700618"/>
            <a:ext cx="10396157" cy="32403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7200" spc="6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551115" indent="-734738">
              <a:lnSpc>
                <a:spcPct val="90000"/>
              </a:lnSpc>
              <a:spcBef>
                <a:spcPts val="0"/>
              </a:spcBef>
              <a:defRPr sz="7200" spc="6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316230" indent="-683477">
              <a:lnSpc>
                <a:spcPct val="90000"/>
              </a:lnSpc>
              <a:spcBef>
                <a:spcPts val="0"/>
              </a:spcBef>
              <a:defRPr sz="7200" spc="6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65505" indent="-816376">
              <a:lnSpc>
                <a:spcPct val="90000"/>
              </a:lnSpc>
              <a:spcBef>
                <a:spcPts val="0"/>
              </a:spcBef>
              <a:defRPr sz="7200" spc="6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81880" indent="-816375">
              <a:lnSpc>
                <a:spcPct val="90000"/>
              </a:lnSpc>
              <a:spcBef>
                <a:spcPts val="0"/>
              </a:spcBef>
              <a:defRPr sz="7200" spc="6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31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6757940" y="4985982"/>
            <a:ext cx="10396157" cy="330786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defRPr sz="2000"/>
            </a:pPr>
            <a:endParaRPr/>
          </a:p>
        </p:txBody>
      </p:sp>
      <p:sp>
        <p:nvSpPr>
          <p:cNvPr id="132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 Image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4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5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6" name="図プレースホルダー 5"/>
          <p:cNvSpPr>
            <a:spLocks noGrp="1"/>
          </p:cNvSpPr>
          <p:nvPr>
            <p:ph type="pic" sz="quarter" idx="13"/>
          </p:nvPr>
        </p:nvSpPr>
        <p:spPr>
          <a:xfrm>
            <a:off x="38181" y="43542"/>
            <a:ext cx="3600002" cy="46155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17" name="図プレースホルダー 5"/>
          <p:cNvSpPr>
            <a:spLocks noGrp="1"/>
          </p:cNvSpPr>
          <p:nvPr>
            <p:ph type="pic" sz="quarter" idx="14"/>
          </p:nvPr>
        </p:nvSpPr>
        <p:spPr>
          <a:xfrm>
            <a:off x="3687752" y="4706599"/>
            <a:ext cx="3600001" cy="46155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18" name="図プレースホルダー 5"/>
          <p:cNvSpPr>
            <a:spLocks noGrp="1"/>
          </p:cNvSpPr>
          <p:nvPr>
            <p:ph type="pic" sz="quarter" idx="15"/>
          </p:nvPr>
        </p:nvSpPr>
        <p:spPr>
          <a:xfrm>
            <a:off x="7337324" y="43542"/>
            <a:ext cx="3600001" cy="46155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19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10988185" y="4706942"/>
            <a:ext cx="3600001" cy="46155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20" name="図プレースホルダー 5"/>
          <p:cNvSpPr>
            <a:spLocks noGrp="1"/>
          </p:cNvSpPr>
          <p:nvPr>
            <p:ph type="pic" sz="quarter" idx="17"/>
          </p:nvPr>
        </p:nvSpPr>
        <p:spPr>
          <a:xfrm>
            <a:off x="14636466" y="43542"/>
            <a:ext cx="3600001" cy="46155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21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22" name="正方形/長方形 11"/>
          <p:cNvSpPr/>
          <p:nvPr/>
        </p:nvSpPr>
        <p:spPr>
          <a:xfrm>
            <a:off x="38181" y="4706942"/>
            <a:ext cx="3600002" cy="4615202"/>
          </a:xfrm>
          <a:prstGeom prst="rect">
            <a:avLst/>
          </a:prstGeom>
          <a:solidFill>
            <a:srgbClr val="2E7B8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3" name="正方形/長方形 12"/>
          <p:cNvSpPr/>
          <p:nvPr/>
        </p:nvSpPr>
        <p:spPr>
          <a:xfrm>
            <a:off x="3687752" y="43885"/>
            <a:ext cx="3600001" cy="46152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4" name="正方形/長方形 13"/>
          <p:cNvSpPr/>
          <p:nvPr/>
        </p:nvSpPr>
        <p:spPr>
          <a:xfrm>
            <a:off x="7337324" y="4706942"/>
            <a:ext cx="3600001" cy="4615202"/>
          </a:xfrm>
          <a:prstGeom prst="rect">
            <a:avLst/>
          </a:prstGeom>
          <a:solidFill>
            <a:srgbClr val="1E525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5" name="正方形/長方形 14"/>
          <p:cNvSpPr/>
          <p:nvPr/>
        </p:nvSpPr>
        <p:spPr>
          <a:xfrm>
            <a:off x="10988185" y="43885"/>
            <a:ext cx="3600001" cy="46152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6" name="正方形/長方形 15"/>
          <p:cNvSpPr/>
          <p:nvPr/>
        </p:nvSpPr>
        <p:spPr>
          <a:xfrm>
            <a:off x="14636466" y="4707287"/>
            <a:ext cx="3600001" cy="4615201"/>
          </a:xfrm>
          <a:prstGeom prst="rect">
            <a:avLst/>
          </a:prstGeom>
          <a:solidFill>
            <a:srgbClr val="2E7B8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7" name="図プレースホルダー 7"/>
          <p:cNvSpPr>
            <a:spLocks noGrp="1"/>
          </p:cNvSpPr>
          <p:nvPr>
            <p:ph type="pic" sz="quarter" idx="18"/>
          </p:nvPr>
        </p:nvSpPr>
        <p:spPr>
          <a:xfrm>
            <a:off x="1367024" y="4977639"/>
            <a:ext cx="942318" cy="9423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28" name="図プレースホルダー 7"/>
          <p:cNvSpPr>
            <a:spLocks noGrp="1"/>
          </p:cNvSpPr>
          <p:nvPr>
            <p:ph type="pic" sz="quarter" idx="19"/>
          </p:nvPr>
        </p:nvSpPr>
        <p:spPr>
          <a:xfrm>
            <a:off x="5016594" y="365036"/>
            <a:ext cx="942318" cy="9423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29" name="図プレースホルダー 7"/>
          <p:cNvSpPr>
            <a:spLocks noGrp="1"/>
          </p:cNvSpPr>
          <p:nvPr>
            <p:ph type="pic" sz="quarter" idx="20"/>
          </p:nvPr>
        </p:nvSpPr>
        <p:spPr>
          <a:xfrm>
            <a:off x="8666164" y="4977639"/>
            <a:ext cx="942318" cy="9423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30" name="図プレースホルダー 7"/>
          <p:cNvSpPr>
            <a:spLocks noGrp="1"/>
          </p:cNvSpPr>
          <p:nvPr>
            <p:ph type="pic" sz="quarter" idx="21"/>
          </p:nvPr>
        </p:nvSpPr>
        <p:spPr>
          <a:xfrm>
            <a:off x="15965307" y="4977639"/>
            <a:ext cx="942318" cy="9423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31" name="図プレースホルダー 7"/>
          <p:cNvSpPr>
            <a:spLocks noGrp="1"/>
          </p:cNvSpPr>
          <p:nvPr>
            <p:ph type="pic" sz="quarter" idx="22"/>
          </p:nvPr>
        </p:nvSpPr>
        <p:spPr>
          <a:xfrm>
            <a:off x="12317027" y="365036"/>
            <a:ext cx="942318" cy="9423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3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41589" y="6038946"/>
            <a:ext cx="3538538" cy="598398"/>
          </a:xfrm>
          <a:prstGeom prst="rect">
            <a:avLst/>
          </a:prstGeom>
        </p:spPr>
        <p:txBody>
          <a:bodyPr lIns="81637" tIns="81637" rIns="81637" bIns="81637"/>
          <a:lstStyle>
            <a:lvl1pPr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26612" indent="-510234"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40940" indent="-408188"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857317" indent="-408188"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73692" indent="-408187"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033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213781" y="6535742"/>
            <a:ext cx="3182561" cy="243840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4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3734701" y="1411830"/>
            <a:ext cx="3538538" cy="598398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035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3906894" y="1908628"/>
            <a:ext cx="3182562" cy="243840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6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11035134" y="1411832"/>
            <a:ext cx="3538538" cy="598398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037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11207325" y="1908629"/>
            <a:ext cx="3182562" cy="243840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8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7367933" y="6038946"/>
            <a:ext cx="3538539" cy="598398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039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7540125" y="6535742"/>
            <a:ext cx="3182562" cy="243840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40" name="テキスト プレースホルダー 11"/>
          <p:cNvSpPr>
            <a:spLocks noGrp="1"/>
          </p:cNvSpPr>
          <p:nvPr>
            <p:ph type="body" sz="quarter" idx="30"/>
          </p:nvPr>
        </p:nvSpPr>
        <p:spPr>
          <a:xfrm>
            <a:off x="14668366" y="6038946"/>
            <a:ext cx="3538538" cy="598398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041" name="テキスト プレースホルダー 11"/>
          <p:cNvSpPr>
            <a:spLocks noGrp="1"/>
          </p:cNvSpPr>
          <p:nvPr>
            <p:ph type="body" sz="quarter" idx="31"/>
          </p:nvPr>
        </p:nvSpPr>
        <p:spPr>
          <a:xfrm>
            <a:off x="14840557" y="6535743"/>
            <a:ext cx="3182562" cy="243840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42" name="図プレースホルダー 37"/>
          <p:cNvSpPr>
            <a:spLocks noGrp="1"/>
          </p:cNvSpPr>
          <p:nvPr>
            <p:ph type="pic" sz="quarter" idx="32"/>
          </p:nvPr>
        </p:nvSpPr>
        <p:spPr>
          <a:xfrm>
            <a:off x="1574656" y="4443762"/>
            <a:ext cx="527051" cy="5270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43" name="図プレースホルダー 37"/>
          <p:cNvSpPr>
            <a:spLocks noGrp="1"/>
          </p:cNvSpPr>
          <p:nvPr>
            <p:ph type="pic" sz="quarter" idx="33"/>
          </p:nvPr>
        </p:nvSpPr>
        <p:spPr>
          <a:xfrm>
            <a:off x="8878888" y="4443762"/>
            <a:ext cx="527051" cy="5270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44" name="図プレースホルダー 37"/>
          <p:cNvSpPr>
            <a:spLocks noGrp="1"/>
          </p:cNvSpPr>
          <p:nvPr>
            <p:ph type="pic" sz="quarter" idx="34"/>
          </p:nvPr>
        </p:nvSpPr>
        <p:spPr>
          <a:xfrm>
            <a:off x="16172941" y="4443762"/>
            <a:ext cx="527051" cy="5270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45" name="図プレースホルダー 37"/>
          <p:cNvSpPr>
            <a:spLocks noGrp="1"/>
          </p:cNvSpPr>
          <p:nvPr>
            <p:ph type="pic" sz="quarter" idx="35"/>
          </p:nvPr>
        </p:nvSpPr>
        <p:spPr>
          <a:xfrm rot="10800000">
            <a:off x="5224228" y="4378414"/>
            <a:ext cx="527051" cy="5270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46" name="図プレースホルダー 37"/>
          <p:cNvSpPr>
            <a:spLocks noGrp="1"/>
          </p:cNvSpPr>
          <p:nvPr>
            <p:ph type="pic" sz="quarter" idx="36"/>
          </p:nvPr>
        </p:nvSpPr>
        <p:spPr>
          <a:xfrm rot="10800000">
            <a:off x="12524660" y="4436429"/>
            <a:ext cx="527051" cy="5270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 Images and description withou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54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55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56" name="図プレースホルダー 5"/>
          <p:cNvSpPr>
            <a:spLocks noGrp="1"/>
          </p:cNvSpPr>
          <p:nvPr>
            <p:ph type="pic" sz="quarter" idx="13"/>
          </p:nvPr>
        </p:nvSpPr>
        <p:spPr>
          <a:xfrm>
            <a:off x="38181" y="43542"/>
            <a:ext cx="3600002" cy="46155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57" name="図プレースホルダー 5"/>
          <p:cNvSpPr>
            <a:spLocks noGrp="1"/>
          </p:cNvSpPr>
          <p:nvPr>
            <p:ph type="pic" sz="quarter" idx="14"/>
          </p:nvPr>
        </p:nvSpPr>
        <p:spPr>
          <a:xfrm>
            <a:off x="3687752" y="4731313"/>
            <a:ext cx="3600001" cy="46155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58" name="図プレースホルダー 5"/>
          <p:cNvSpPr>
            <a:spLocks noGrp="1"/>
          </p:cNvSpPr>
          <p:nvPr>
            <p:ph type="pic" sz="quarter" idx="15"/>
          </p:nvPr>
        </p:nvSpPr>
        <p:spPr>
          <a:xfrm>
            <a:off x="7337324" y="43542"/>
            <a:ext cx="3600001" cy="46155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59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10988185" y="4731656"/>
            <a:ext cx="3600001" cy="46155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60" name="図プレースホルダー 5"/>
          <p:cNvSpPr>
            <a:spLocks noGrp="1"/>
          </p:cNvSpPr>
          <p:nvPr>
            <p:ph type="pic" sz="quarter" idx="17"/>
          </p:nvPr>
        </p:nvSpPr>
        <p:spPr>
          <a:xfrm>
            <a:off x="14636466" y="43542"/>
            <a:ext cx="3600001" cy="46155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61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62" name="正方形/長方形 11"/>
          <p:cNvSpPr/>
          <p:nvPr/>
        </p:nvSpPr>
        <p:spPr>
          <a:xfrm>
            <a:off x="38181" y="4731656"/>
            <a:ext cx="3600002" cy="4615201"/>
          </a:xfrm>
          <a:prstGeom prst="rect">
            <a:avLst/>
          </a:prstGeom>
          <a:solidFill>
            <a:srgbClr val="2E7B8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3" name="正方形/長方形 12"/>
          <p:cNvSpPr/>
          <p:nvPr/>
        </p:nvSpPr>
        <p:spPr>
          <a:xfrm>
            <a:off x="3687752" y="43885"/>
            <a:ext cx="3600001" cy="46152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4" name="正方形/長方形 13"/>
          <p:cNvSpPr/>
          <p:nvPr/>
        </p:nvSpPr>
        <p:spPr>
          <a:xfrm>
            <a:off x="7337324" y="4731656"/>
            <a:ext cx="3600001" cy="4615201"/>
          </a:xfrm>
          <a:prstGeom prst="rect">
            <a:avLst/>
          </a:prstGeom>
          <a:solidFill>
            <a:srgbClr val="1E525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5" name="正方形/長方形 14"/>
          <p:cNvSpPr/>
          <p:nvPr/>
        </p:nvSpPr>
        <p:spPr>
          <a:xfrm>
            <a:off x="10988185" y="43885"/>
            <a:ext cx="3600001" cy="46152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6" name="正方形/長方形 15"/>
          <p:cNvSpPr/>
          <p:nvPr/>
        </p:nvSpPr>
        <p:spPr>
          <a:xfrm>
            <a:off x="14636466" y="4732001"/>
            <a:ext cx="3600001" cy="4615201"/>
          </a:xfrm>
          <a:prstGeom prst="rect">
            <a:avLst/>
          </a:prstGeom>
          <a:solidFill>
            <a:srgbClr val="2E7B8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7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232216" y="5114809"/>
            <a:ext cx="3195356" cy="598398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spcBef>
                <a:spcPts val="0"/>
              </a:spcBef>
              <a:defRPr sz="2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26612" indent="-510234">
              <a:spcBef>
                <a:spcPts val="0"/>
              </a:spcBef>
              <a:defRPr sz="2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40940" indent="-408188">
              <a:spcBef>
                <a:spcPts val="0"/>
              </a:spcBef>
              <a:defRPr sz="2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857317" indent="-408188">
              <a:spcBef>
                <a:spcPts val="0"/>
              </a:spcBef>
              <a:defRPr sz="2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73692" indent="-408187">
              <a:spcBef>
                <a:spcPts val="0"/>
              </a:spcBef>
              <a:defRPr sz="2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068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213781" y="5611605"/>
            <a:ext cx="3182561" cy="349233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9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3925177" y="462979"/>
            <a:ext cx="3195357" cy="598398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spcBef>
                <a:spcPts val="0"/>
              </a:spcBef>
              <a:defRPr sz="2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070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3906894" y="958033"/>
            <a:ext cx="3182562" cy="349233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1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1225609" y="462980"/>
            <a:ext cx="3195357" cy="598398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spcBef>
                <a:spcPts val="0"/>
              </a:spcBef>
              <a:defRPr sz="2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072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1207325" y="959776"/>
            <a:ext cx="3182562" cy="349233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3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7558409" y="5114809"/>
            <a:ext cx="3195357" cy="598398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spcBef>
                <a:spcPts val="0"/>
              </a:spcBef>
              <a:defRPr sz="2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074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7540125" y="5611605"/>
            <a:ext cx="3182562" cy="349233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5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14858840" y="5114809"/>
            <a:ext cx="3195357" cy="598398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spcBef>
                <a:spcPts val="0"/>
              </a:spcBef>
              <a:defRPr sz="2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076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14840557" y="5611605"/>
            <a:ext cx="3182562" cy="349233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7" name="図プレースホルダー 37"/>
          <p:cNvSpPr>
            <a:spLocks noGrp="1"/>
          </p:cNvSpPr>
          <p:nvPr>
            <p:ph type="pic" sz="quarter" idx="27"/>
          </p:nvPr>
        </p:nvSpPr>
        <p:spPr>
          <a:xfrm>
            <a:off x="1574656" y="4468476"/>
            <a:ext cx="527051" cy="5270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78" name="図プレースホルダー 37"/>
          <p:cNvSpPr>
            <a:spLocks noGrp="1"/>
          </p:cNvSpPr>
          <p:nvPr>
            <p:ph type="pic" sz="quarter" idx="28"/>
          </p:nvPr>
        </p:nvSpPr>
        <p:spPr>
          <a:xfrm>
            <a:off x="8878888" y="4468476"/>
            <a:ext cx="527051" cy="5270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79" name="図プレースホルダー 37"/>
          <p:cNvSpPr>
            <a:spLocks noGrp="1"/>
          </p:cNvSpPr>
          <p:nvPr>
            <p:ph type="pic" sz="quarter" idx="29"/>
          </p:nvPr>
        </p:nvSpPr>
        <p:spPr>
          <a:xfrm>
            <a:off x="16172941" y="4468476"/>
            <a:ext cx="527051" cy="5270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80" name="図プレースホルダー 37"/>
          <p:cNvSpPr>
            <a:spLocks noGrp="1"/>
          </p:cNvSpPr>
          <p:nvPr>
            <p:ph type="pic" sz="quarter" idx="30"/>
          </p:nvPr>
        </p:nvSpPr>
        <p:spPr>
          <a:xfrm rot="10800000">
            <a:off x="5224228" y="4423419"/>
            <a:ext cx="527051" cy="5270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81" name="図プレースホルダー 37"/>
          <p:cNvSpPr>
            <a:spLocks noGrp="1"/>
          </p:cNvSpPr>
          <p:nvPr>
            <p:ph type="pic" sz="quarter" idx="31"/>
          </p:nvPr>
        </p:nvSpPr>
        <p:spPr>
          <a:xfrm rot="10800000">
            <a:off x="12524660" y="4481434"/>
            <a:ext cx="527051" cy="5270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89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90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91" name="図プレースホルダー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2992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92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93" name="図プレースホルダー 5"/>
          <p:cNvSpPr>
            <a:spLocks noGrp="1"/>
          </p:cNvSpPr>
          <p:nvPr>
            <p:ph type="pic" sz="quarter" idx="14"/>
          </p:nvPr>
        </p:nvSpPr>
        <p:spPr>
          <a:xfrm>
            <a:off x="4570412" y="0"/>
            <a:ext cx="4572001" cy="32992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94" name="図プレースホルダー 5"/>
          <p:cNvSpPr>
            <a:spLocks noGrp="1"/>
          </p:cNvSpPr>
          <p:nvPr>
            <p:ph type="pic" sz="quarter" idx="15"/>
          </p:nvPr>
        </p:nvSpPr>
        <p:spPr>
          <a:xfrm>
            <a:off x="9144000" y="0"/>
            <a:ext cx="4572000" cy="32992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95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13714412" y="0"/>
            <a:ext cx="4572001" cy="32992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96" name="図プレースホルダー 5"/>
          <p:cNvSpPr>
            <a:spLocks noGrp="1"/>
          </p:cNvSpPr>
          <p:nvPr>
            <p:ph type="pic" sz="quarter" idx="17"/>
          </p:nvPr>
        </p:nvSpPr>
        <p:spPr>
          <a:xfrm>
            <a:off x="0" y="3284406"/>
            <a:ext cx="4572000" cy="32992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97" name="図プレースホルダー 5"/>
          <p:cNvSpPr>
            <a:spLocks noGrp="1"/>
          </p:cNvSpPr>
          <p:nvPr>
            <p:ph type="pic" sz="quarter" idx="18"/>
          </p:nvPr>
        </p:nvSpPr>
        <p:spPr>
          <a:xfrm>
            <a:off x="4570412" y="3284406"/>
            <a:ext cx="4572001" cy="32992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98" name="図プレースホルダー 5"/>
          <p:cNvSpPr>
            <a:spLocks noGrp="1"/>
          </p:cNvSpPr>
          <p:nvPr>
            <p:ph type="pic" sz="quarter" idx="19"/>
          </p:nvPr>
        </p:nvSpPr>
        <p:spPr>
          <a:xfrm>
            <a:off x="9144000" y="3284406"/>
            <a:ext cx="4572000" cy="32992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99" name="図プレースホルダー 5"/>
          <p:cNvSpPr>
            <a:spLocks noGrp="1"/>
          </p:cNvSpPr>
          <p:nvPr>
            <p:ph type="pic" sz="quarter" idx="20"/>
          </p:nvPr>
        </p:nvSpPr>
        <p:spPr>
          <a:xfrm>
            <a:off x="13714412" y="3284406"/>
            <a:ext cx="4572001" cy="32992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00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0" y="2714365"/>
            <a:ext cx="4572000" cy="5812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lIns="81637" tIns="81637" rIns="81637" bIns="81637" anchor="ctr"/>
          <a:lstStyle>
            <a:lvl1pPr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lvl1pPr>
            <a:lvl2pPr marL="1180830" indent="-364453"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lvl2pPr>
            <a:lvl3pPr marL="1924315" indent="-291562"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lvl3pPr>
            <a:lvl4pPr marL="2740691" indent="-291562"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lvl4pPr>
            <a:lvl5pPr marL="3557067" indent="-291562"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101" name="テキスト プレースホルダー 17"/>
          <p:cNvSpPr>
            <a:spLocks noGrp="1"/>
          </p:cNvSpPr>
          <p:nvPr>
            <p:ph type="body" sz="quarter" idx="21"/>
          </p:nvPr>
        </p:nvSpPr>
        <p:spPr>
          <a:xfrm>
            <a:off x="4570412" y="2714365"/>
            <a:ext cx="4572001" cy="5812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lIns="81637" tIns="81637" rIns="81637" bIns="81637" anchor="ctr"/>
          <a:lstStyle/>
          <a:p>
            <a:pPr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2" name="テキスト プレースホルダー 17"/>
          <p:cNvSpPr>
            <a:spLocks noGrp="1"/>
          </p:cNvSpPr>
          <p:nvPr>
            <p:ph type="body" sz="quarter" idx="22"/>
          </p:nvPr>
        </p:nvSpPr>
        <p:spPr>
          <a:xfrm>
            <a:off x="9142413" y="2714365"/>
            <a:ext cx="4572001" cy="5812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lIns="81637" tIns="81637" rIns="81637" bIns="81637" anchor="ctr"/>
          <a:lstStyle/>
          <a:p>
            <a:pPr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3" name="テキスト プレースホルダー 17"/>
          <p:cNvSpPr>
            <a:spLocks noGrp="1"/>
          </p:cNvSpPr>
          <p:nvPr>
            <p:ph type="body" sz="quarter" idx="23"/>
          </p:nvPr>
        </p:nvSpPr>
        <p:spPr>
          <a:xfrm>
            <a:off x="13712826" y="2714365"/>
            <a:ext cx="4572001" cy="5812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lIns="81637" tIns="81637" rIns="81637" bIns="81637" anchor="ctr"/>
          <a:lstStyle/>
          <a:p>
            <a:pPr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4" name="テキスト プレースホルダー 17"/>
          <p:cNvSpPr>
            <a:spLocks noGrp="1"/>
          </p:cNvSpPr>
          <p:nvPr>
            <p:ph type="body" sz="quarter" idx="24"/>
          </p:nvPr>
        </p:nvSpPr>
        <p:spPr>
          <a:xfrm>
            <a:off x="1587" y="5998771"/>
            <a:ext cx="4572001" cy="5812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lIns="81637" tIns="81637" rIns="81637" bIns="81637" anchor="ctr"/>
          <a:lstStyle/>
          <a:p>
            <a:pPr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5" name="テキスト プレースホルダー 17"/>
          <p:cNvSpPr>
            <a:spLocks noGrp="1"/>
          </p:cNvSpPr>
          <p:nvPr>
            <p:ph type="body" sz="quarter" idx="25"/>
          </p:nvPr>
        </p:nvSpPr>
        <p:spPr>
          <a:xfrm>
            <a:off x="4572000" y="5998771"/>
            <a:ext cx="4572000" cy="5812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lIns="81637" tIns="81637" rIns="81637" bIns="81637" anchor="ctr"/>
          <a:lstStyle/>
          <a:p>
            <a:pPr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6" name="テキスト プレースホルダー 17"/>
          <p:cNvSpPr>
            <a:spLocks noGrp="1"/>
          </p:cNvSpPr>
          <p:nvPr>
            <p:ph type="body" sz="quarter" idx="26"/>
          </p:nvPr>
        </p:nvSpPr>
        <p:spPr>
          <a:xfrm>
            <a:off x="9144000" y="5998771"/>
            <a:ext cx="4572000" cy="5812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lIns="81637" tIns="81637" rIns="81637" bIns="81637" anchor="ctr"/>
          <a:lstStyle/>
          <a:p>
            <a:pPr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7" name="テキスト プレースホルダー 17"/>
          <p:cNvSpPr>
            <a:spLocks noGrp="1"/>
          </p:cNvSpPr>
          <p:nvPr>
            <p:ph type="body" sz="quarter" idx="27"/>
          </p:nvPr>
        </p:nvSpPr>
        <p:spPr>
          <a:xfrm>
            <a:off x="13714412" y="5998771"/>
            <a:ext cx="4572001" cy="5812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lIns="81637" tIns="81637" rIns="81637" bIns="81637" anchor="ctr"/>
          <a:lstStyle/>
          <a:p>
            <a:pPr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8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2842147" y="6619889"/>
            <a:ext cx="12612645" cy="1224262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109" name="直線コネクタ 26"/>
          <p:cNvSpPr/>
          <p:nvPr/>
        </p:nvSpPr>
        <p:spPr>
          <a:xfrm flipH="1" flipV="1">
            <a:off x="3332955" y="7853145"/>
            <a:ext cx="11620501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10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2097255" y="7975590"/>
            <a:ext cx="14102428" cy="1539113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18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19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20" name="正方形/長方形 13"/>
          <p:cNvSpPr/>
          <p:nvPr/>
        </p:nvSpPr>
        <p:spPr>
          <a:xfrm>
            <a:off x="1" y="0"/>
            <a:ext cx="502246" cy="10287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21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122" name="直線コネクタ 9"/>
          <p:cNvSpPr/>
          <p:nvPr/>
        </p:nvSpPr>
        <p:spPr>
          <a:xfrm flipH="1" flipV="1">
            <a:off x="0" y="4775560"/>
            <a:ext cx="18286413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23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9430094" y="1993151"/>
            <a:ext cx="8399079" cy="2790310"/>
          </a:xfrm>
          <a:prstGeom prst="rect">
            <a:avLst/>
          </a:prstGeom>
        </p:spPr>
        <p:txBody>
          <a:bodyPr lIns="81637" tIns="81637" rIns="81637" bIns="81637" anchor="b"/>
          <a:lstStyle>
            <a:lvl1pPr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124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9430094" y="4905009"/>
            <a:ext cx="8399077" cy="352385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</a:pPr>
            <a:endParaRPr/>
          </a:p>
        </p:txBody>
      </p:sp>
      <p:sp>
        <p:nvSpPr>
          <p:cNvPr id="3125" name="図プレースホルダー 6"/>
          <p:cNvSpPr>
            <a:spLocks noGrp="1"/>
          </p:cNvSpPr>
          <p:nvPr>
            <p:ph type="pic" idx="14"/>
          </p:nvPr>
        </p:nvSpPr>
        <p:spPr>
          <a:xfrm>
            <a:off x="412235" y="0"/>
            <a:ext cx="8730972" cy="10287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33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4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5" name="フリーフォーム 75"/>
          <p:cNvSpPr/>
          <p:nvPr/>
        </p:nvSpPr>
        <p:spPr>
          <a:xfrm>
            <a:off x="0" y="2628900"/>
            <a:ext cx="18351500" cy="2959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245" y="21600"/>
                </a:lnTo>
                <a:lnTo>
                  <a:pt x="4245" y="0"/>
                </a:lnTo>
                <a:lnTo>
                  <a:pt x="8580" y="0"/>
                </a:lnTo>
                <a:lnTo>
                  <a:pt x="8580" y="15760"/>
                </a:lnTo>
                <a:lnTo>
                  <a:pt x="12945" y="15760"/>
                </a:lnTo>
                <a:lnTo>
                  <a:pt x="12945" y="6211"/>
                </a:lnTo>
                <a:lnTo>
                  <a:pt x="17265" y="6211"/>
                </a:lnTo>
                <a:lnTo>
                  <a:pt x="17265" y="20488"/>
                </a:lnTo>
                <a:lnTo>
                  <a:pt x="21600" y="20488"/>
                </a:lnTo>
              </a:path>
            </a:pathLst>
          </a:custGeom>
          <a:ln w="76200">
            <a:solidFill>
              <a:srgbClr val="AFDCE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138" name="グループ化 31"/>
          <p:cNvGrpSpPr/>
          <p:nvPr/>
        </p:nvGrpSpPr>
        <p:grpSpPr>
          <a:xfrm>
            <a:off x="874986" y="5956563"/>
            <a:ext cx="3420381" cy="1717951"/>
            <a:chOff x="0" y="0"/>
            <a:chExt cx="3420379" cy="1717949"/>
          </a:xfrm>
        </p:grpSpPr>
        <p:sp>
          <p:nvSpPr>
            <p:cNvPr id="3136" name="正方形/長方形 29"/>
            <p:cNvSpPr/>
            <p:nvPr/>
          </p:nvSpPr>
          <p:spPr>
            <a:xfrm>
              <a:off x="0" y="232785"/>
              <a:ext cx="3420380" cy="1485165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37" name="二等辺三角形 30"/>
            <p:cNvSpPr/>
            <p:nvPr/>
          </p:nvSpPr>
          <p:spPr>
            <a:xfrm>
              <a:off x="1440160" y="0"/>
              <a:ext cx="540061" cy="465569"/>
            </a:xfrm>
            <a:prstGeom prst="triangle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139" name="円/楕円 66"/>
          <p:cNvSpPr/>
          <p:nvPr/>
        </p:nvSpPr>
        <p:spPr>
          <a:xfrm>
            <a:off x="295887" y="5742032"/>
            <a:ext cx="927894" cy="927893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40" name="図プレースホルダー 33"/>
          <p:cNvSpPr>
            <a:spLocks noGrp="1"/>
          </p:cNvSpPr>
          <p:nvPr>
            <p:ph type="pic" sz="quarter" idx="13"/>
          </p:nvPr>
        </p:nvSpPr>
        <p:spPr>
          <a:xfrm>
            <a:off x="519120" y="5981963"/>
            <a:ext cx="446292" cy="44629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41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14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43409" y="4537974"/>
            <a:ext cx="3538539" cy="990112"/>
          </a:xfrm>
          <a:prstGeom prst="rect">
            <a:avLst/>
          </a:prstGeom>
        </p:spPr>
        <p:txBody>
          <a:bodyPr lIns="81637" tIns="81637" rIns="81637" bIns="81637" anchor="b"/>
          <a:lstStyle>
            <a:lvl1pPr algn="r">
              <a:spcBef>
                <a:spcPts val="0"/>
              </a:spcBef>
              <a:defRPr sz="48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691065" indent="-874688" algn="r">
              <a:spcBef>
                <a:spcPts val="0"/>
              </a:spcBef>
              <a:defRPr sz="48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332503" indent="-699750" algn="r">
              <a:spcBef>
                <a:spcPts val="0"/>
              </a:spcBef>
              <a:defRPr sz="48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148879" indent="-699750" algn="r">
              <a:spcBef>
                <a:spcPts val="0"/>
              </a:spcBef>
              <a:defRPr sz="48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965255" indent="-699750" algn="r">
              <a:spcBef>
                <a:spcPts val="0"/>
              </a:spcBef>
              <a:defRPr sz="48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143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223779" y="6279181"/>
            <a:ext cx="2846562" cy="138041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300"/>
              </a:spcBef>
              <a:defRPr sz="1600"/>
            </a:pPr>
            <a:endParaRPr/>
          </a:p>
        </p:txBody>
      </p:sp>
      <p:sp>
        <p:nvSpPr>
          <p:cNvPr id="3144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3750678" y="2692768"/>
            <a:ext cx="3538538" cy="990112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spcBef>
                <a:spcPts val="0"/>
              </a:spcBef>
              <a:defRPr sz="48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145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1069635" y="3543982"/>
            <a:ext cx="3538539" cy="990112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spcBef>
                <a:spcPts val="0"/>
              </a:spcBef>
              <a:defRPr sz="48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146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7408026" y="3731562"/>
            <a:ext cx="3538538" cy="990112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r">
              <a:spcBef>
                <a:spcPts val="0"/>
              </a:spcBef>
              <a:defRPr sz="48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147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4715041" y="4402957"/>
            <a:ext cx="3538538" cy="990112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r">
              <a:spcBef>
                <a:spcPts val="0"/>
              </a:spcBef>
              <a:defRPr sz="48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grpSp>
        <p:nvGrpSpPr>
          <p:cNvPr id="3150" name="グループ化 34"/>
          <p:cNvGrpSpPr/>
          <p:nvPr/>
        </p:nvGrpSpPr>
        <p:grpSpPr>
          <a:xfrm>
            <a:off x="3759991" y="757554"/>
            <a:ext cx="3420381" cy="1717952"/>
            <a:chOff x="0" y="0"/>
            <a:chExt cx="3420379" cy="1717950"/>
          </a:xfrm>
        </p:grpSpPr>
        <p:sp>
          <p:nvSpPr>
            <p:cNvPr id="3148" name="正方形/長方形 35"/>
            <p:cNvSpPr/>
            <p:nvPr/>
          </p:nvSpPr>
          <p:spPr>
            <a:xfrm rot="10800000">
              <a:off x="0" y="0"/>
              <a:ext cx="3420380" cy="1485165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49" name="二等辺三角形 36"/>
            <p:cNvSpPr/>
            <p:nvPr/>
          </p:nvSpPr>
          <p:spPr>
            <a:xfrm rot="10800000">
              <a:off x="1440160" y="1252380"/>
              <a:ext cx="540060" cy="465570"/>
            </a:xfrm>
            <a:prstGeom prst="triangle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151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4197179" y="810142"/>
            <a:ext cx="2758167" cy="138041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300"/>
              </a:spcBef>
              <a:defRPr sz="1600"/>
            </a:pPr>
            <a:endParaRPr/>
          </a:p>
        </p:txBody>
      </p:sp>
      <p:grpSp>
        <p:nvGrpSpPr>
          <p:cNvPr id="3154" name="グループ化 39"/>
          <p:cNvGrpSpPr/>
          <p:nvPr/>
        </p:nvGrpSpPr>
        <p:grpSpPr>
          <a:xfrm>
            <a:off x="11078420" y="1612649"/>
            <a:ext cx="3420381" cy="1717952"/>
            <a:chOff x="0" y="0"/>
            <a:chExt cx="3420379" cy="1717950"/>
          </a:xfrm>
        </p:grpSpPr>
        <p:sp>
          <p:nvSpPr>
            <p:cNvPr id="3152" name="正方形/長方形 40"/>
            <p:cNvSpPr/>
            <p:nvPr/>
          </p:nvSpPr>
          <p:spPr>
            <a:xfrm rot="10800000">
              <a:off x="0" y="0"/>
              <a:ext cx="3420380" cy="1485165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53" name="二等辺三角形 41"/>
            <p:cNvSpPr/>
            <p:nvPr/>
          </p:nvSpPr>
          <p:spPr>
            <a:xfrm rot="10800000">
              <a:off x="1440160" y="1252381"/>
              <a:ext cx="540061" cy="465569"/>
            </a:xfrm>
            <a:prstGeom prst="triangle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155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1542366" y="1665236"/>
            <a:ext cx="2731411" cy="138041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300"/>
              </a:spcBef>
              <a:defRPr sz="1600"/>
            </a:pPr>
            <a:endParaRPr/>
          </a:p>
        </p:txBody>
      </p:sp>
      <p:grpSp>
        <p:nvGrpSpPr>
          <p:cNvPr id="3158" name="グループ化 44"/>
          <p:cNvGrpSpPr/>
          <p:nvPr/>
        </p:nvGrpSpPr>
        <p:grpSpPr>
          <a:xfrm>
            <a:off x="7432223" y="5200544"/>
            <a:ext cx="3420381" cy="1717951"/>
            <a:chOff x="0" y="0"/>
            <a:chExt cx="3420379" cy="1717949"/>
          </a:xfrm>
        </p:grpSpPr>
        <p:sp>
          <p:nvSpPr>
            <p:cNvPr id="3156" name="正方形/長方形 45"/>
            <p:cNvSpPr/>
            <p:nvPr/>
          </p:nvSpPr>
          <p:spPr>
            <a:xfrm>
              <a:off x="0" y="232785"/>
              <a:ext cx="3420380" cy="1485165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57" name="二等辺三角形 46"/>
            <p:cNvSpPr/>
            <p:nvPr/>
          </p:nvSpPr>
          <p:spPr>
            <a:xfrm>
              <a:off x="1440159" y="0"/>
              <a:ext cx="540061" cy="465569"/>
            </a:xfrm>
            <a:prstGeom prst="triangle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159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7904047" y="5523162"/>
            <a:ext cx="2723533" cy="138041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300"/>
              </a:spcBef>
              <a:defRPr sz="1600"/>
            </a:pPr>
            <a:endParaRPr/>
          </a:p>
        </p:txBody>
      </p:sp>
      <p:grpSp>
        <p:nvGrpSpPr>
          <p:cNvPr id="3162" name="グループ化 58"/>
          <p:cNvGrpSpPr/>
          <p:nvPr/>
        </p:nvGrpSpPr>
        <p:grpSpPr>
          <a:xfrm>
            <a:off x="14678820" y="5830920"/>
            <a:ext cx="3420381" cy="1717950"/>
            <a:chOff x="0" y="0"/>
            <a:chExt cx="3420379" cy="1717949"/>
          </a:xfrm>
        </p:grpSpPr>
        <p:sp>
          <p:nvSpPr>
            <p:cNvPr id="3160" name="正方形/長方形 59"/>
            <p:cNvSpPr/>
            <p:nvPr/>
          </p:nvSpPr>
          <p:spPr>
            <a:xfrm>
              <a:off x="0" y="232785"/>
              <a:ext cx="3420380" cy="1485165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61" name="二等辺三角形 60"/>
            <p:cNvSpPr/>
            <p:nvPr/>
          </p:nvSpPr>
          <p:spPr>
            <a:xfrm>
              <a:off x="1440159" y="0"/>
              <a:ext cx="540062" cy="465569"/>
            </a:xfrm>
            <a:prstGeom prst="triangle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163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5142767" y="6102737"/>
            <a:ext cx="2731411" cy="138041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300"/>
              </a:spcBef>
              <a:defRPr sz="1600"/>
            </a:pPr>
            <a:endParaRPr/>
          </a:p>
        </p:txBody>
      </p:sp>
      <p:sp>
        <p:nvSpPr>
          <p:cNvPr id="3164" name="直角三角形 63"/>
          <p:cNvSpPr/>
          <p:nvPr/>
        </p:nvSpPr>
        <p:spPr>
          <a:xfrm rot="8100000">
            <a:off x="3408293" y="4036795"/>
            <a:ext cx="405046" cy="405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65" name="直角三角形 64"/>
          <p:cNvSpPr/>
          <p:nvPr/>
        </p:nvSpPr>
        <p:spPr>
          <a:xfrm rot="18900000">
            <a:off x="14476297" y="4100467"/>
            <a:ext cx="405046" cy="405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66" name="円/楕円 67"/>
          <p:cNvSpPr/>
          <p:nvPr/>
        </p:nvSpPr>
        <p:spPr>
          <a:xfrm>
            <a:off x="3295853" y="293607"/>
            <a:ext cx="927893" cy="927894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67" name="図プレースホルダー 33"/>
          <p:cNvSpPr>
            <a:spLocks noGrp="1"/>
          </p:cNvSpPr>
          <p:nvPr>
            <p:ph type="pic" sz="quarter" idx="23"/>
          </p:nvPr>
        </p:nvSpPr>
        <p:spPr>
          <a:xfrm>
            <a:off x="3519087" y="533540"/>
            <a:ext cx="446292" cy="4462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68" name="円/楕円 69"/>
          <p:cNvSpPr/>
          <p:nvPr/>
        </p:nvSpPr>
        <p:spPr>
          <a:xfrm>
            <a:off x="6968276" y="4939205"/>
            <a:ext cx="927893" cy="927893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69" name="図プレースホルダー 33"/>
          <p:cNvSpPr>
            <a:spLocks noGrp="1"/>
          </p:cNvSpPr>
          <p:nvPr>
            <p:ph type="pic" sz="quarter" idx="24"/>
          </p:nvPr>
        </p:nvSpPr>
        <p:spPr>
          <a:xfrm>
            <a:off x="7191509" y="5179138"/>
            <a:ext cx="446292" cy="44629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70" name="円/楕円 71"/>
          <p:cNvSpPr/>
          <p:nvPr/>
        </p:nvSpPr>
        <p:spPr>
          <a:xfrm>
            <a:off x="10614476" y="1144705"/>
            <a:ext cx="927893" cy="927893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71" name="図プレースホルダー 33"/>
          <p:cNvSpPr>
            <a:spLocks noGrp="1"/>
          </p:cNvSpPr>
          <p:nvPr>
            <p:ph type="pic" sz="quarter" idx="25"/>
          </p:nvPr>
        </p:nvSpPr>
        <p:spPr>
          <a:xfrm>
            <a:off x="10837709" y="1384636"/>
            <a:ext cx="446291" cy="44629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72" name="円/楕円 73"/>
          <p:cNvSpPr/>
          <p:nvPr/>
        </p:nvSpPr>
        <p:spPr>
          <a:xfrm>
            <a:off x="14214876" y="5595759"/>
            <a:ext cx="927893" cy="927893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73" name="図プレースホルダー 33"/>
          <p:cNvSpPr>
            <a:spLocks noGrp="1"/>
          </p:cNvSpPr>
          <p:nvPr>
            <p:ph type="pic" sz="quarter" idx="26"/>
          </p:nvPr>
        </p:nvSpPr>
        <p:spPr>
          <a:xfrm>
            <a:off x="14438109" y="5835691"/>
            <a:ext cx="446292" cy="44629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74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4921594" y="7077099"/>
            <a:ext cx="8399079" cy="1224262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175" name="直線コネクタ 77"/>
          <p:cNvSpPr/>
          <p:nvPr/>
        </p:nvSpPr>
        <p:spPr>
          <a:xfrm flipH="1" flipV="1">
            <a:off x="3332955" y="8335059"/>
            <a:ext cx="11620501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76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3332955" y="8432800"/>
            <a:ext cx="11632277" cy="1092200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84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85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86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187" name="六角形 31"/>
          <p:cNvSpPr/>
          <p:nvPr/>
        </p:nvSpPr>
        <p:spPr>
          <a:xfrm rot="5400000">
            <a:off x="5939380" y="2737529"/>
            <a:ext cx="6406063" cy="5522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332" y="0"/>
                </a:lnTo>
                <a:lnTo>
                  <a:pt x="16268" y="0"/>
                </a:lnTo>
                <a:lnTo>
                  <a:pt x="21600" y="10800"/>
                </a:lnTo>
                <a:lnTo>
                  <a:pt x="16268" y="21600"/>
                </a:lnTo>
                <a:lnTo>
                  <a:pt x="5332" y="21600"/>
                </a:lnTo>
                <a:close/>
              </a:path>
            </a:pathLst>
          </a:cu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88" name="円/楕円 36"/>
          <p:cNvSpPr/>
          <p:nvPr/>
        </p:nvSpPr>
        <p:spPr>
          <a:xfrm>
            <a:off x="8120711" y="1395630"/>
            <a:ext cx="2025227" cy="202522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89" name="円/楕円 37"/>
          <p:cNvSpPr/>
          <p:nvPr/>
        </p:nvSpPr>
        <p:spPr>
          <a:xfrm>
            <a:off x="10853395" y="2880795"/>
            <a:ext cx="2025227" cy="202522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0" name="円/楕円 38"/>
          <p:cNvSpPr/>
          <p:nvPr/>
        </p:nvSpPr>
        <p:spPr>
          <a:xfrm>
            <a:off x="10853395" y="6031145"/>
            <a:ext cx="2025227" cy="202522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1" name="円/楕円 39"/>
          <p:cNvSpPr/>
          <p:nvPr/>
        </p:nvSpPr>
        <p:spPr>
          <a:xfrm>
            <a:off x="8120711" y="7561315"/>
            <a:ext cx="2025227" cy="202522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2" name="円/楕円 40"/>
          <p:cNvSpPr/>
          <p:nvPr/>
        </p:nvSpPr>
        <p:spPr>
          <a:xfrm>
            <a:off x="5368564" y="6031145"/>
            <a:ext cx="2025227" cy="202522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3" name="円/楕円 41"/>
          <p:cNvSpPr/>
          <p:nvPr/>
        </p:nvSpPr>
        <p:spPr>
          <a:xfrm>
            <a:off x="5368564" y="2872462"/>
            <a:ext cx="2025227" cy="202522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4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6982966" y="4950495"/>
            <a:ext cx="4275476" cy="990112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spcBef>
                <a:spcPts val="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472393" indent="-656016" algn="ctr">
              <a:spcBef>
                <a:spcPts val="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157565" indent="-524813" algn="ctr">
              <a:spcBef>
                <a:spcPts val="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973942" indent="-524813" algn="ctr">
              <a:spcBef>
                <a:spcPts val="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790317" indent="-524812" algn="ctr">
              <a:spcBef>
                <a:spcPts val="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195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5485100" y="3405437"/>
            <a:ext cx="1800202" cy="99011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196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8216911" y="1882350"/>
            <a:ext cx="1800202" cy="99011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197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0953206" y="3405437"/>
            <a:ext cx="1800202" cy="99011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198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5468377" y="6548701"/>
            <a:ext cx="1800202" cy="99011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199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0936484" y="6548701"/>
            <a:ext cx="1800202" cy="99011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200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8216911" y="8078871"/>
            <a:ext cx="1800202" cy="99011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grpSp>
        <p:nvGrpSpPr>
          <p:cNvPr id="3203" name="グループ化 67"/>
          <p:cNvGrpSpPr/>
          <p:nvPr/>
        </p:nvGrpSpPr>
        <p:grpSpPr>
          <a:xfrm>
            <a:off x="9492657" y="1589577"/>
            <a:ext cx="6109293" cy="1203107"/>
            <a:chOff x="0" y="0"/>
            <a:chExt cx="6109292" cy="1203105"/>
          </a:xfrm>
        </p:grpSpPr>
        <p:sp>
          <p:nvSpPr>
            <p:cNvPr id="3201" name="円弧 51"/>
            <p:cNvSpPr/>
            <p:nvPr/>
          </p:nvSpPr>
          <p:spPr>
            <a:xfrm rot="2700000">
              <a:off x="78988" y="273392"/>
              <a:ext cx="1045129" cy="656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207" y="0"/>
                    <a:pt x="17601" y="8394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39A2B4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202" name="直線コネクタ 53"/>
            <p:cNvSpPr/>
            <p:nvPr/>
          </p:nvSpPr>
          <p:spPr>
            <a:xfrm>
              <a:off x="464088" y="0"/>
              <a:ext cx="5645205" cy="0"/>
            </a:xfrm>
            <a:prstGeom prst="line">
              <a:avLst/>
            </a:prstGeom>
            <a:noFill/>
            <a:ln w="12700" cap="flat">
              <a:solidFill>
                <a:srgbClr val="39A2B4"/>
              </a:solidFill>
              <a:prstDash val="dash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04" name="円弧 59"/>
          <p:cNvSpPr/>
          <p:nvPr/>
        </p:nvSpPr>
        <p:spPr>
          <a:xfrm rot="2700000">
            <a:off x="12302145" y="3325314"/>
            <a:ext cx="1045129" cy="656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9207" y="0"/>
                  <a:pt x="17601" y="8394"/>
                  <a:pt x="21600" y="21600"/>
                </a:cubicBezTo>
              </a:path>
            </a:pathLst>
          </a:custGeom>
          <a:ln>
            <a:solidFill>
              <a:srgbClr val="39A2B4"/>
            </a:solidFill>
            <a:prstDash val="dash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205" name="直線コネクタ 60"/>
          <p:cNvSpPr/>
          <p:nvPr/>
        </p:nvSpPr>
        <p:spPr>
          <a:xfrm>
            <a:off x="12687245" y="3051922"/>
            <a:ext cx="4997505" cy="1"/>
          </a:xfrm>
          <a:prstGeom prst="line">
            <a:avLst/>
          </a:prstGeom>
          <a:ln w="12700">
            <a:solidFill>
              <a:srgbClr val="39A2B4"/>
            </a:solidFill>
            <a:prstDash val="dash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06" name="円弧 62"/>
          <p:cNvSpPr/>
          <p:nvPr/>
        </p:nvSpPr>
        <p:spPr>
          <a:xfrm rot="2700000">
            <a:off x="12302145" y="6483998"/>
            <a:ext cx="1045129" cy="656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9207" y="0"/>
                  <a:pt x="17601" y="8394"/>
                  <a:pt x="21600" y="21600"/>
                </a:cubicBezTo>
              </a:path>
            </a:pathLst>
          </a:custGeom>
          <a:ln>
            <a:solidFill>
              <a:srgbClr val="39A2B4"/>
            </a:solidFill>
            <a:prstDash val="dash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207" name="直線コネクタ 63"/>
          <p:cNvSpPr/>
          <p:nvPr/>
        </p:nvSpPr>
        <p:spPr>
          <a:xfrm>
            <a:off x="12687245" y="6210605"/>
            <a:ext cx="4997505" cy="1"/>
          </a:xfrm>
          <a:prstGeom prst="line">
            <a:avLst/>
          </a:prstGeom>
          <a:ln w="12700">
            <a:solidFill>
              <a:srgbClr val="39A2B4"/>
            </a:solidFill>
            <a:prstDash val="dash"/>
            <a:tailEnd type="oval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210" name="グループ化 68"/>
          <p:cNvGrpSpPr/>
          <p:nvPr/>
        </p:nvGrpSpPr>
        <p:grpSpPr>
          <a:xfrm>
            <a:off x="527050" y="3051922"/>
            <a:ext cx="5489783" cy="1203106"/>
            <a:chOff x="35814" y="0"/>
            <a:chExt cx="5489781" cy="1203105"/>
          </a:xfrm>
        </p:grpSpPr>
        <p:sp>
          <p:nvSpPr>
            <p:cNvPr id="3208" name="円弧 69"/>
            <p:cNvSpPr/>
            <p:nvPr/>
          </p:nvSpPr>
          <p:spPr>
            <a:xfrm rot="18900000" flipH="1">
              <a:off x="4401479" y="273393"/>
              <a:ext cx="1045128" cy="656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207" y="0"/>
                    <a:pt x="17601" y="8394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39A2B4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209" name="直線コネクタ 70"/>
            <p:cNvSpPr/>
            <p:nvPr/>
          </p:nvSpPr>
          <p:spPr>
            <a:xfrm flipH="1" flipV="1">
              <a:off x="35813" y="0"/>
              <a:ext cx="5025694" cy="1"/>
            </a:xfrm>
            <a:prstGeom prst="line">
              <a:avLst/>
            </a:prstGeom>
            <a:noFill/>
            <a:ln w="12700" cap="flat">
              <a:solidFill>
                <a:srgbClr val="39A2B4"/>
              </a:solidFill>
              <a:prstDash val="dash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213" name="グループ化 75"/>
          <p:cNvGrpSpPr/>
          <p:nvPr/>
        </p:nvGrpSpPr>
        <p:grpSpPr>
          <a:xfrm>
            <a:off x="527050" y="6210605"/>
            <a:ext cx="5489783" cy="1203106"/>
            <a:chOff x="35814" y="0"/>
            <a:chExt cx="5489781" cy="1203105"/>
          </a:xfrm>
        </p:grpSpPr>
        <p:sp>
          <p:nvSpPr>
            <p:cNvPr id="3211" name="円弧 76"/>
            <p:cNvSpPr/>
            <p:nvPr/>
          </p:nvSpPr>
          <p:spPr>
            <a:xfrm rot="18900000" flipH="1">
              <a:off x="4401479" y="273393"/>
              <a:ext cx="1045128" cy="656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207" y="0"/>
                    <a:pt x="17601" y="8394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39A2B4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212" name="直線コネクタ 77"/>
            <p:cNvSpPr/>
            <p:nvPr/>
          </p:nvSpPr>
          <p:spPr>
            <a:xfrm flipH="1" flipV="1">
              <a:off x="35813" y="0"/>
              <a:ext cx="5025694" cy="1"/>
            </a:xfrm>
            <a:prstGeom prst="line">
              <a:avLst/>
            </a:prstGeom>
            <a:noFill/>
            <a:ln w="12700" cap="flat">
              <a:solidFill>
                <a:srgbClr val="39A2B4"/>
              </a:solidFill>
              <a:prstDash val="dash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216" name="グループ化 78"/>
          <p:cNvGrpSpPr/>
          <p:nvPr/>
        </p:nvGrpSpPr>
        <p:grpSpPr>
          <a:xfrm>
            <a:off x="2482849" y="8203973"/>
            <a:ext cx="6264484" cy="1203107"/>
            <a:chOff x="35814" y="0"/>
            <a:chExt cx="6264482" cy="1203105"/>
          </a:xfrm>
        </p:grpSpPr>
        <p:sp>
          <p:nvSpPr>
            <p:cNvPr id="3214" name="円弧 79"/>
            <p:cNvSpPr/>
            <p:nvPr/>
          </p:nvSpPr>
          <p:spPr>
            <a:xfrm rot="13500000">
              <a:off x="5176180" y="273392"/>
              <a:ext cx="1045129" cy="656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207" y="0"/>
                    <a:pt x="17601" y="8394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39A2B4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215" name="直線コネクタ 80"/>
            <p:cNvSpPr/>
            <p:nvPr/>
          </p:nvSpPr>
          <p:spPr>
            <a:xfrm flipH="1" flipV="1">
              <a:off x="35813" y="1203105"/>
              <a:ext cx="5800396" cy="1"/>
            </a:xfrm>
            <a:prstGeom prst="line">
              <a:avLst/>
            </a:prstGeom>
            <a:noFill/>
            <a:ln w="12700" cap="flat">
              <a:solidFill>
                <a:srgbClr val="39A2B4"/>
              </a:solidFill>
              <a:prstDash val="dash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17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0405071" y="1702392"/>
            <a:ext cx="5203231" cy="847339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300"/>
              </a:spcBef>
              <a:defRPr sz="1600"/>
            </a:pPr>
            <a:endParaRPr/>
          </a:p>
        </p:txBody>
      </p:sp>
      <p:sp>
        <p:nvSpPr>
          <p:cNvPr id="3218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3095882" y="3203595"/>
            <a:ext cx="4595218" cy="138110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300"/>
              </a:spcBef>
              <a:defRPr sz="1600"/>
            </a:pPr>
            <a:endParaRPr/>
          </a:p>
        </p:txBody>
      </p:sp>
      <p:sp>
        <p:nvSpPr>
          <p:cNvPr id="3219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3108582" y="6340504"/>
            <a:ext cx="4595218" cy="138110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300"/>
              </a:spcBef>
              <a:defRPr sz="1600"/>
            </a:pPr>
            <a:endParaRPr/>
          </a:p>
        </p:txBody>
      </p:sp>
      <p:sp>
        <p:nvSpPr>
          <p:cNvPr id="3220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496390" y="3202855"/>
            <a:ext cx="4595219" cy="138110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300"/>
              </a:spcBef>
              <a:defRPr sz="1600"/>
            </a:pPr>
            <a:endParaRPr/>
          </a:p>
        </p:txBody>
      </p:sp>
      <p:sp>
        <p:nvSpPr>
          <p:cNvPr id="3221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520699" y="6353204"/>
            <a:ext cx="4595219" cy="138110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300"/>
              </a:spcBef>
              <a:defRPr sz="1600"/>
            </a:pPr>
            <a:endParaRPr/>
          </a:p>
        </p:txBody>
      </p:sp>
      <p:sp>
        <p:nvSpPr>
          <p:cNvPr id="3222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2619971" y="8433392"/>
            <a:ext cx="5203231" cy="847339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lnSpc>
                <a:spcPct val="120000"/>
              </a:lnSpc>
              <a:spcBef>
                <a:spcPts val="300"/>
              </a:spcBef>
              <a:defRPr sz="1600"/>
            </a:pPr>
            <a:endParaRPr/>
          </a:p>
        </p:txBody>
      </p:sp>
      <p:sp>
        <p:nvSpPr>
          <p:cNvPr id="3223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457200" y="353667"/>
            <a:ext cx="6769100" cy="198313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224" name="直線コネクタ 46"/>
          <p:cNvSpPr/>
          <p:nvPr/>
        </p:nvSpPr>
        <p:spPr>
          <a:xfrm flipH="1" flipV="1">
            <a:off x="-793" y="2372533"/>
            <a:ext cx="7463585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 Point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1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32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3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4" name="直線コネクタ 35"/>
          <p:cNvSpPr/>
          <p:nvPr/>
        </p:nvSpPr>
        <p:spPr>
          <a:xfrm flipH="1" flipV="1">
            <a:off x="-794" y="4079090"/>
            <a:ext cx="18286413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35" name="六角形 13"/>
          <p:cNvSpPr/>
          <p:nvPr/>
        </p:nvSpPr>
        <p:spPr>
          <a:xfrm rot="5400000">
            <a:off x="2000979" y="2470017"/>
            <a:ext cx="6406064" cy="5522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332" y="0"/>
                </a:lnTo>
                <a:lnTo>
                  <a:pt x="16268" y="0"/>
                </a:lnTo>
                <a:lnTo>
                  <a:pt x="21600" y="10800"/>
                </a:lnTo>
                <a:lnTo>
                  <a:pt x="16268" y="21600"/>
                </a:lnTo>
                <a:lnTo>
                  <a:pt x="5332" y="21600"/>
                </a:lnTo>
                <a:close/>
              </a:path>
            </a:pathLst>
          </a:cu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6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243" name="グループ化 12"/>
          <p:cNvGrpSpPr/>
          <p:nvPr/>
        </p:nvGrpSpPr>
        <p:grpSpPr>
          <a:xfrm>
            <a:off x="983995" y="241245"/>
            <a:ext cx="8419158" cy="9559751"/>
            <a:chOff x="0" y="0"/>
            <a:chExt cx="8419157" cy="9559749"/>
          </a:xfrm>
        </p:grpSpPr>
        <p:sp>
          <p:nvSpPr>
            <p:cNvPr id="3237" name="涙形 4"/>
            <p:cNvSpPr/>
            <p:nvPr/>
          </p:nvSpPr>
          <p:spPr>
            <a:xfrm rot="8100000">
              <a:off x="2842257" y="562039"/>
              <a:ext cx="2713767" cy="2713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38" name="涙形 5"/>
            <p:cNvSpPr/>
            <p:nvPr/>
          </p:nvSpPr>
          <p:spPr>
            <a:xfrm rot="4500000">
              <a:off x="304952" y="1992345"/>
              <a:ext cx="2713767" cy="2713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39" name="涙形 6"/>
            <p:cNvSpPr/>
            <p:nvPr/>
          </p:nvSpPr>
          <p:spPr>
            <a:xfrm rot="900000">
              <a:off x="304952" y="4874698"/>
              <a:ext cx="2713767" cy="2713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40" name="涙形 7"/>
            <p:cNvSpPr/>
            <p:nvPr/>
          </p:nvSpPr>
          <p:spPr>
            <a:xfrm rot="18900000">
              <a:off x="2863133" y="6283944"/>
              <a:ext cx="2713767" cy="2713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41" name="涙形 8"/>
            <p:cNvSpPr/>
            <p:nvPr/>
          </p:nvSpPr>
          <p:spPr>
            <a:xfrm rot="15300000">
              <a:off x="5400438" y="4853638"/>
              <a:ext cx="2713767" cy="2713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42" name="涙形 9"/>
            <p:cNvSpPr/>
            <p:nvPr/>
          </p:nvSpPr>
          <p:spPr>
            <a:xfrm rot="11700000">
              <a:off x="5400438" y="1971285"/>
              <a:ext cx="2713767" cy="2713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244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3922624" y="1633110"/>
            <a:ext cx="2475276" cy="585066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253721" indent="-437344"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982628" indent="-349875"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799004" indent="-349875"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15380" indent="-349875"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245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4801899" y="937211"/>
            <a:ext cx="785910" cy="7859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46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4048571" y="2083160"/>
            <a:ext cx="2241183" cy="1035116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300"/>
              </a:spcBef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47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6469084" y="3094094"/>
            <a:ext cx="2475277" cy="58506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248" name="図プレースホルダー 7"/>
          <p:cNvSpPr>
            <a:spLocks noGrp="1"/>
          </p:cNvSpPr>
          <p:nvPr>
            <p:ph type="pic" sz="quarter" idx="16"/>
          </p:nvPr>
        </p:nvSpPr>
        <p:spPr>
          <a:xfrm>
            <a:off x="7348360" y="2398195"/>
            <a:ext cx="785910" cy="7859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49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6595032" y="3544144"/>
            <a:ext cx="2241183" cy="1035116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300"/>
              </a:spcBef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0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373599" y="3049089"/>
            <a:ext cx="2475277" cy="58506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251" name="図プレースホルダー 7"/>
          <p:cNvSpPr>
            <a:spLocks noGrp="1"/>
          </p:cNvSpPr>
          <p:nvPr>
            <p:ph type="pic" sz="quarter" idx="19"/>
          </p:nvPr>
        </p:nvSpPr>
        <p:spPr>
          <a:xfrm>
            <a:off x="2252876" y="2353190"/>
            <a:ext cx="785910" cy="7859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52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499547" y="3499139"/>
            <a:ext cx="2241183" cy="1035116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300"/>
              </a:spcBef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3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373599" y="5927147"/>
            <a:ext cx="2475277" cy="58506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254" name="図プレースホルダー 7"/>
          <p:cNvSpPr>
            <a:spLocks noGrp="1"/>
          </p:cNvSpPr>
          <p:nvPr>
            <p:ph type="pic" sz="quarter" idx="22"/>
          </p:nvPr>
        </p:nvSpPr>
        <p:spPr>
          <a:xfrm>
            <a:off x="2252876" y="5231248"/>
            <a:ext cx="785910" cy="7859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55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499547" y="6377197"/>
            <a:ext cx="2241183" cy="1035116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300"/>
              </a:spcBef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6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6469084" y="5908585"/>
            <a:ext cx="2475277" cy="58506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257" name="図プレースホルダー 7"/>
          <p:cNvSpPr>
            <a:spLocks noGrp="1"/>
          </p:cNvSpPr>
          <p:nvPr>
            <p:ph type="pic" sz="quarter" idx="25"/>
          </p:nvPr>
        </p:nvSpPr>
        <p:spPr>
          <a:xfrm>
            <a:off x="7348360" y="5212686"/>
            <a:ext cx="785910" cy="7859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58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6595032" y="6358635"/>
            <a:ext cx="2241183" cy="1035116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300"/>
              </a:spcBef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9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3922624" y="7324563"/>
            <a:ext cx="2475276" cy="58506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260" name="図プレースホルダー 7"/>
          <p:cNvSpPr>
            <a:spLocks noGrp="1"/>
          </p:cNvSpPr>
          <p:nvPr>
            <p:ph type="pic" sz="quarter" idx="28"/>
          </p:nvPr>
        </p:nvSpPr>
        <p:spPr>
          <a:xfrm>
            <a:off x="4801899" y="6583660"/>
            <a:ext cx="785910" cy="7859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61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4048571" y="7729608"/>
            <a:ext cx="2241183" cy="1035116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300"/>
              </a:spcBef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62" name="テキスト プレースホルダー 11"/>
          <p:cNvSpPr>
            <a:spLocks noGrp="1"/>
          </p:cNvSpPr>
          <p:nvPr>
            <p:ph type="body" sz="quarter" idx="30"/>
          </p:nvPr>
        </p:nvSpPr>
        <p:spPr>
          <a:xfrm>
            <a:off x="9548248" y="1228064"/>
            <a:ext cx="7914917" cy="2790311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263" name="ホームベース 40"/>
          <p:cNvSpPr/>
          <p:nvPr/>
        </p:nvSpPr>
        <p:spPr>
          <a:xfrm>
            <a:off x="9615805" y="4406586"/>
            <a:ext cx="479696" cy="359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07" y="0"/>
                </a:lnTo>
                <a:lnTo>
                  <a:pt x="21600" y="10800"/>
                </a:lnTo>
                <a:lnTo>
                  <a:pt x="13507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64" name="テキスト プレースホルダー 11"/>
          <p:cNvSpPr>
            <a:spLocks noGrp="1"/>
          </p:cNvSpPr>
          <p:nvPr>
            <p:ph type="body" sz="quarter" idx="31"/>
          </p:nvPr>
        </p:nvSpPr>
        <p:spPr>
          <a:xfrm>
            <a:off x="10095502" y="4789930"/>
            <a:ext cx="7328625" cy="1627090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3265" name="テキスト プレースホルダー 11"/>
          <p:cNvSpPr>
            <a:spLocks noGrp="1"/>
          </p:cNvSpPr>
          <p:nvPr>
            <p:ph type="body" sz="quarter" idx="32"/>
          </p:nvPr>
        </p:nvSpPr>
        <p:spPr>
          <a:xfrm>
            <a:off x="10095502" y="4210501"/>
            <a:ext cx="7328625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266" name="ホームベース 43"/>
          <p:cNvSpPr/>
          <p:nvPr/>
        </p:nvSpPr>
        <p:spPr>
          <a:xfrm>
            <a:off x="9615805" y="6824750"/>
            <a:ext cx="479696" cy="359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07" y="0"/>
                </a:lnTo>
                <a:lnTo>
                  <a:pt x="21600" y="10800"/>
                </a:lnTo>
                <a:lnTo>
                  <a:pt x="13507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67" name="テキスト プレースホルダー 11"/>
          <p:cNvSpPr>
            <a:spLocks noGrp="1"/>
          </p:cNvSpPr>
          <p:nvPr>
            <p:ph type="body" sz="quarter" idx="33"/>
          </p:nvPr>
        </p:nvSpPr>
        <p:spPr>
          <a:xfrm>
            <a:off x="10095502" y="7208094"/>
            <a:ext cx="7328625" cy="1627090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3268" name="テキスト プレースホルダー 11"/>
          <p:cNvSpPr>
            <a:spLocks noGrp="1"/>
          </p:cNvSpPr>
          <p:nvPr>
            <p:ph type="body" sz="quarter" idx="34"/>
          </p:nvPr>
        </p:nvSpPr>
        <p:spPr>
          <a:xfrm>
            <a:off x="10095502" y="6628665"/>
            <a:ext cx="7328625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76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77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78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79" name="正方形/長方形 31"/>
          <p:cNvSpPr/>
          <p:nvPr/>
        </p:nvSpPr>
        <p:spPr>
          <a:xfrm>
            <a:off x="-1" y="0"/>
            <a:ext cx="18286414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80" name="Level Badan Satu…"/>
          <p:cNvSpPr txBox="1">
            <a:spLocks noGrp="1"/>
          </p:cNvSpPr>
          <p:nvPr>
            <p:ph type="body" sz="half" idx="1"/>
          </p:nvPr>
        </p:nvSpPr>
        <p:spPr>
          <a:xfrm>
            <a:off x="727271" y="1228064"/>
            <a:ext cx="16831871" cy="2459240"/>
          </a:xfrm>
          <a:prstGeom prst="rect">
            <a:avLst/>
          </a:prstGeom>
        </p:spPr>
        <p:txBody>
          <a:bodyPr lIns="81637" tIns="81637" rIns="81637" bIns="81637" anchor="b"/>
          <a:lstStyle>
            <a:lvl1pPr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3549778" indent="-2733401"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3819474" indent="-2186721"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4635850" indent="-2186721"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5452225" indent="-2186720"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281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727271" y="3405437"/>
            <a:ext cx="16831872" cy="99011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3600" spc="15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282" name="図プレースホルダー 7"/>
          <p:cNvSpPr>
            <a:spLocks noGrp="1"/>
          </p:cNvSpPr>
          <p:nvPr>
            <p:ph type="pic" sz="quarter" idx="14"/>
          </p:nvPr>
        </p:nvSpPr>
        <p:spPr>
          <a:xfrm>
            <a:off x="3202546" y="5638555"/>
            <a:ext cx="1530171" cy="1530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83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627371" y="7838164"/>
            <a:ext cx="4725526" cy="158081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3284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627371" y="7258735"/>
            <a:ext cx="4725526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285" name="図プレースホルダー 7"/>
          <p:cNvSpPr>
            <a:spLocks noGrp="1"/>
          </p:cNvSpPr>
          <p:nvPr>
            <p:ph type="pic" sz="quarter" idx="17"/>
          </p:nvPr>
        </p:nvSpPr>
        <p:spPr>
          <a:xfrm>
            <a:off x="8378121" y="5638555"/>
            <a:ext cx="1530171" cy="1530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86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6802945" y="7838164"/>
            <a:ext cx="4725527" cy="158081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3287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6802945" y="7258735"/>
            <a:ext cx="4725527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288" name="図プレースホルダー 7"/>
          <p:cNvSpPr>
            <a:spLocks noGrp="1"/>
          </p:cNvSpPr>
          <p:nvPr>
            <p:ph type="pic" sz="quarter" idx="20"/>
          </p:nvPr>
        </p:nvSpPr>
        <p:spPr>
          <a:xfrm>
            <a:off x="13553696" y="5638555"/>
            <a:ext cx="1530171" cy="1530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89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1978520" y="7838164"/>
            <a:ext cx="4725526" cy="158081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3290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1978520" y="7258735"/>
            <a:ext cx="4725526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98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99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0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01" name="図プレースホルダー 8"/>
          <p:cNvSpPr>
            <a:spLocks noGrp="1"/>
          </p:cNvSpPr>
          <p:nvPr>
            <p:ph type="pic" idx="13"/>
          </p:nvPr>
        </p:nvSpPr>
        <p:spPr>
          <a:xfrm>
            <a:off x="0" y="-2"/>
            <a:ext cx="18286413" cy="65836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0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0" y="4063289"/>
            <a:ext cx="18286413" cy="765176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lIns="81637" tIns="81637" rIns="81637" bIns="81637"/>
          <a:lstStyle>
            <a:lvl1pPr>
              <a:spcBef>
                <a:spcPts val="400"/>
              </a:spcBef>
              <a:defRPr sz="2000"/>
            </a:lvl1pPr>
            <a:lvl2pPr marL="1180830" indent="-364453">
              <a:spcBef>
                <a:spcPts val="400"/>
              </a:spcBef>
              <a:defRPr sz="2000"/>
            </a:lvl2pPr>
            <a:lvl3pPr marL="1924315" indent="-291562">
              <a:spcBef>
                <a:spcPts val="400"/>
              </a:spcBef>
              <a:defRPr sz="2000"/>
            </a:lvl3pPr>
            <a:lvl4pPr marL="2740691" indent="-291562">
              <a:spcBef>
                <a:spcPts val="400"/>
              </a:spcBef>
              <a:defRPr sz="2000"/>
            </a:lvl4pPr>
            <a:lvl5pPr marL="3557067" indent="-291562"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303" name="テキスト プレースホルダー 12"/>
          <p:cNvSpPr>
            <a:spLocks noGrp="1"/>
          </p:cNvSpPr>
          <p:nvPr>
            <p:ph type="body" sz="quarter" idx="14"/>
          </p:nvPr>
        </p:nvSpPr>
        <p:spPr>
          <a:xfrm>
            <a:off x="-1" y="4828950"/>
            <a:ext cx="18286414" cy="1754710"/>
          </a:xfrm>
          <a:prstGeom prst="rect">
            <a:avLst/>
          </a:prstGeom>
          <a:solidFill>
            <a:srgbClr val="3F3F3F">
              <a:alpha val="69000"/>
            </a:srgbClr>
          </a:solidFill>
        </p:spPr>
        <p:txBody>
          <a:bodyPr lIns="81637" tIns="81637" rIns="81637" bIns="81637"/>
          <a:lstStyle/>
          <a:p>
            <a:pPr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3304" name="テキスト プレースホルダー 10"/>
          <p:cNvSpPr>
            <a:spLocks noGrp="1"/>
          </p:cNvSpPr>
          <p:nvPr>
            <p:ph type="body" sz="quarter" idx="15"/>
          </p:nvPr>
        </p:nvSpPr>
        <p:spPr>
          <a:xfrm>
            <a:off x="1311687" y="823019"/>
            <a:ext cx="3691059" cy="57570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81637" tIns="81637" rIns="81637" bIns="81637"/>
          <a:lstStyle/>
          <a:p>
            <a:pPr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3305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5137760" y="4052646"/>
            <a:ext cx="12421381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306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5137760" y="4880357"/>
            <a:ext cx="12421381" cy="1658298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7" name="図プレースホルダー 21"/>
          <p:cNvSpPr>
            <a:spLocks noGrp="1"/>
          </p:cNvSpPr>
          <p:nvPr>
            <p:ph type="pic" sz="quarter" idx="18"/>
          </p:nvPr>
        </p:nvSpPr>
        <p:spPr>
          <a:xfrm>
            <a:off x="1582416" y="1767764"/>
            <a:ext cx="3149601" cy="48164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08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2842147" y="6619889"/>
            <a:ext cx="12612645" cy="1224262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309" name="直線コネクタ 24"/>
          <p:cNvSpPr/>
          <p:nvPr/>
        </p:nvSpPr>
        <p:spPr>
          <a:xfrm flipH="1" flipV="1">
            <a:off x="3332955" y="7853145"/>
            <a:ext cx="11620501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10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2097255" y="7975590"/>
            <a:ext cx="14102428" cy="1539113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oni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18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19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20" name="正方形/長方形 4"/>
          <p:cNvSpPr/>
          <p:nvPr/>
        </p:nvSpPr>
        <p:spPr>
          <a:xfrm>
            <a:off x="-2" y="-1"/>
            <a:ext cx="18286414" cy="6583662"/>
          </a:xfrm>
          <a:prstGeom prst="rect">
            <a:avLst/>
          </a:prstGeom>
          <a:solidFill>
            <a:srgbClr val="87CBD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21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2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412235" y="1208103"/>
            <a:ext cx="6221088" cy="503390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81637" tIns="81637" rIns="81637" bIns="81637"/>
          <a:lstStyle>
            <a:lvl1pPr>
              <a:spcBef>
                <a:spcPts val="400"/>
              </a:spcBef>
              <a:defRPr sz="2000"/>
            </a:lvl1pPr>
            <a:lvl2pPr marL="1180830" indent="-364453">
              <a:spcBef>
                <a:spcPts val="400"/>
              </a:spcBef>
              <a:defRPr sz="2000"/>
            </a:lvl2pPr>
            <a:lvl3pPr marL="1924315" indent="-291562">
              <a:spcBef>
                <a:spcPts val="400"/>
              </a:spcBef>
              <a:defRPr sz="2000"/>
            </a:lvl3pPr>
            <a:lvl4pPr marL="2740691" indent="-291562">
              <a:spcBef>
                <a:spcPts val="400"/>
              </a:spcBef>
              <a:defRPr sz="2000"/>
            </a:lvl4pPr>
            <a:lvl5pPr marL="3557067" indent="-291562"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323" name="図プレースホルダー 8"/>
          <p:cNvSpPr>
            <a:spLocks noGrp="1"/>
          </p:cNvSpPr>
          <p:nvPr>
            <p:ph type="pic" sz="quarter" idx="13"/>
          </p:nvPr>
        </p:nvSpPr>
        <p:spPr>
          <a:xfrm>
            <a:off x="667030" y="1433128"/>
            <a:ext cx="5733350" cy="31503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24" name="テキスト プレースホルダー 7"/>
          <p:cNvSpPr>
            <a:spLocks noGrp="1"/>
          </p:cNvSpPr>
          <p:nvPr>
            <p:ph type="body" sz="quarter" idx="14"/>
          </p:nvPr>
        </p:nvSpPr>
        <p:spPr>
          <a:xfrm>
            <a:off x="11588711" y="1201446"/>
            <a:ext cx="6221088" cy="503390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81637" tIns="81637" rIns="81637" bIns="81637"/>
          <a:lstStyle/>
          <a:p>
            <a:pPr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3325" name="図プレースホルダー 8"/>
          <p:cNvSpPr>
            <a:spLocks noGrp="1"/>
          </p:cNvSpPr>
          <p:nvPr>
            <p:ph type="pic" sz="quarter" idx="15"/>
          </p:nvPr>
        </p:nvSpPr>
        <p:spPr>
          <a:xfrm>
            <a:off x="11843505" y="1426470"/>
            <a:ext cx="5733349" cy="31503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26" name="テキスト プレースホルダー 7"/>
          <p:cNvSpPr>
            <a:spLocks noGrp="1"/>
          </p:cNvSpPr>
          <p:nvPr>
            <p:ph type="body" sz="half" idx="16"/>
          </p:nvPr>
        </p:nvSpPr>
        <p:spPr>
          <a:xfrm>
            <a:off x="5546049" y="958035"/>
            <a:ext cx="7197557" cy="582403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81637" tIns="81637" rIns="81637" bIns="81637"/>
          <a:lstStyle/>
          <a:p>
            <a:pPr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3327" name="図プレースホルダー 8"/>
          <p:cNvSpPr>
            <a:spLocks noGrp="1"/>
          </p:cNvSpPr>
          <p:nvPr>
            <p:ph type="pic" sz="quarter" idx="17"/>
          </p:nvPr>
        </p:nvSpPr>
        <p:spPr>
          <a:xfrm>
            <a:off x="5814679" y="1201444"/>
            <a:ext cx="6660741" cy="364540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28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2842147" y="6619889"/>
            <a:ext cx="12612645" cy="1224262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329" name="直線コネクタ 13"/>
          <p:cNvSpPr/>
          <p:nvPr/>
        </p:nvSpPr>
        <p:spPr>
          <a:xfrm flipH="1" flipV="1">
            <a:off x="3332955" y="7853145"/>
            <a:ext cx="11620501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30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2097255" y="7975590"/>
            <a:ext cx="14102428" cy="1539113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図プレースホルダー 17"/>
          <p:cNvSpPr>
            <a:spLocks noGrp="1"/>
          </p:cNvSpPr>
          <p:nvPr>
            <p:ph type="pic" sz="quarter" idx="13"/>
          </p:nvPr>
        </p:nvSpPr>
        <p:spPr>
          <a:xfrm>
            <a:off x="9356369" y="5829298"/>
            <a:ext cx="8930044" cy="32857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142" name="グループ化 8"/>
          <p:cNvGrpSpPr/>
          <p:nvPr/>
        </p:nvGrpSpPr>
        <p:grpSpPr>
          <a:xfrm>
            <a:off x="0" y="-1"/>
            <a:ext cx="10763385" cy="10284623"/>
            <a:chOff x="0" y="0"/>
            <a:chExt cx="10763384" cy="10284621"/>
          </a:xfrm>
        </p:grpSpPr>
        <p:sp>
          <p:nvSpPr>
            <p:cNvPr id="140" name="直角三角形 5"/>
            <p:cNvSpPr/>
            <p:nvPr/>
          </p:nvSpPr>
          <p:spPr>
            <a:xfrm>
              <a:off x="7523025" y="-1"/>
              <a:ext cx="3240360" cy="1028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1" name="正方形/長方形 7"/>
            <p:cNvSpPr/>
            <p:nvPr/>
          </p:nvSpPr>
          <p:spPr>
            <a:xfrm>
              <a:off x="0" y="-1"/>
              <a:ext cx="7523026" cy="102780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143" name="図プレースホルダー 13"/>
          <p:cNvSpPr>
            <a:spLocks noGrp="1"/>
          </p:cNvSpPr>
          <p:nvPr>
            <p:ph type="pic" sz="quarter" idx="14"/>
          </p:nvPr>
        </p:nvSpPr>
        <p:spPr>
          <a:xfrm>
            <a:off x="2522" y="1183061"/>
            <a:ext cx="8928473" cy="32803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4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649961" y="5622044"/>
            <a:ext cx="7922539" cy="179475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lvl1pPr>
            <a:lvl2pPr marL="1020471" indent="-204093"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lvl2pPr>
            <a:lvl3pPr marL="1822607" indent="-189854"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lvl3pPr>
            <a:lvl4pPr marL="2675900" indent="-226771"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lvl4pPr>
            <a:lvl5pPr marL="3492275" indent="-226771"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45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637261" y="4599213"/>
            <a:ext cx="7922539" cy="1040616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0"/>
              </a:spcBef>
              <a:defRPr sz="4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46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9793961" y="3678944"/>
            <a:ext cx="7922539" cy="17947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47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9781261" y="2656114"/>
            <a:ext cx="7922539" cy="1040616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0"/>
              </a:spcBef>
              <a:defRPr sz="48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48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7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38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9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0" name="正方形/長方形 8"/>
          <p:cNvSpPr/>
          <p:nvPr/>
        </p:nvSpPr>
        <p:spPr>
          <a:xfrm>
            <a:off x="-14758" y="3291830"/>
            <a:ext cx="18286414" cy="3291831"/>
          </a:xfrm>
          <a:prstGeom prst="rect">
            <a:avLst/>
          </a:pr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1" name="正方形/長方形 22"/>
          <p:cNvSpPr/>
          <p:nvPr/>
        </p:nvSpPr>
        <p:spPr>
          <a:xfrm>
            <a:off x="-7193" y="3722609"/>
            <a:ext cx="18286414" cy="2430272"/>
          </a:xfrm>
          <a:prstGeom prst="rect">
            <a:avLst/>
          </a:prstGeom>
          <a:solidFill>
            <a:srgbClr val="AFDC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2" name="正方形/長方形 4"/>
          <p:cNvSpPr/>
          <p:nvPr/>
        </p:nvSpPr>
        <p:spPr>
          <a:xfrm>
            <a:off x="-2" y="-1"/>
            <a:ext cx="18286414" cy="3291832"/>
          </a:xfrm>
          <a:prstGeom prst="rect">
            <a:avLst/>
          </a:pr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3" name="正方形/長方形 21"/>
          <p:cNvSpPr/>
          <p:nvPr/>
        </p:nvSpPr>
        <p:spPr>
          <a:xfrm>
            <a:off x="0" y="417974"/>
            <a:ext cx="18271656" cy="2430272"/>
          </a:xfrm>
          <a:prstGeom prst="rect">
            <a:avLst/>
          </a:prstGeom>
          <a:solidFill>
            <a:srgbClr val="AFDC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4" name="図プレースホルダー 13"/>
          <p:cNvSpPr>
            <a:spLocks noGrp="1"/>
          </p:cNvSpPr>
          <p:nvPr>
            <p:ph type="pic" sz="quarter" idx="13"/>
          </p:nvPr>
        </p:nvSpPr>
        <p:spPr>
          <a:xfrm>
            <a:off x="9143206" y="3291830"/>
            <a:ext cx="9139925" cy="329183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45" name="図プレースホルダー 10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39926" cy="329183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46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47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2842148" y="6619889"/>
            <a:ext cx="12612644" cy="1224262"/>
          </a:xfrm>
          <a:prstGeom prst="rect">
            <a:avLst/>
          </a:prstGeom>
        </p:spPr>
        <p:txBody>
          <a:bodyPr lIns="81637" tIns="81637" rIns="81637" bIns="81637" anchor="b"/>
          <a:lstStyle>
            <a:lvl1pPr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348" name="直線コネクタ 15"/>
          <p:cNvSpPr/>
          <p:nvPr/>
        </p:nvSpPr>
        <p:spPr>
          <a:xfrm flipH="1" flipV="1">
            <a:off x="3332955" y="7853145"/>
            <a:ext cx="11620501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49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2097255" y="7975590"/>
            <a:ext cx="14102428" cy="1539113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  <p:sp>
        <p:nvSpPr>
          <p:cNvPr id="3350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9150225" y="1177425"/>
            <a:ext cx="8498926" cy="1445797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3351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9150225" y="597994"/>
            <a:ext cx="8498926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352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599276" y="4513429"/>
            <a:ext cx="8498925" cy="1395157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3353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599276" y="3934000"/>
            <a:ext cx="8498925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0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61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2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3" name="図プレースホルダー 7"/>
          <p:cNvSpPr>
            <a:spLocks noGrp="1"/>
          </p:cNvSpPr>
          <p:nvPr>
            <p:ph type="pic" sz="half" idx="13"/>
          </p:nvPr>
        </p:nvSpPr>
        <p:spPr>
          <a:xfrm>
            <a:off x="-1" y="-1"/>
            <a:ext cx="10425057" cy="65836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64" name="図プレースホルダー 21"/>
          <p:cNvSpPr>
            <a:spLocks noGrp="1"/>
          </p:cNvSpPr>
          <p:nvPr>
            <p:ph type="pic" sz="quarter" idx="14"/>
          </p:nvPr>
        </p:nvSpPr>
        <p:spPr>
          <a:xfrm>
            <a:off x="5461000" y="3221875"/>
            <a:ext cx="3951610" cy="7881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65" name="図プレースホルダー 11"/>
          <p:cNvSpPr>
            <a:spLocks noGrp="1"/>
          </p:cNvSpPr>
          <p:nvPr>
            <p:ph type="pic" sz="half" idx="15"/>
          </p:nvPr>
        </p:nvSpPr>
        <p:spPr>
          <a:xfrm>
            <a:off x="7838061" y="-3"/>
            <a:ext cx="10448351" cy="65836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66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7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2842148" y="6619889"/>
            <a:ext cx="12612644" cy="1224262"/>
          </a:xfrm>
          <a:prstGeom prst="rect">
            <a:avLst/>
          </a:prstGeom>
        </p:spPr>
        <p:txBody>
          <a:bodyPr lIns="81637" tIns="81637" rIns="81637" bIns="81637" anchor="b"/>
          <a:lstStyle>
            <a:lvl1pPr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368" name="直線コネクタ 13"/>
          <p:cNvSpPr/>
          <p:nvPr/>
        </p:nvSpPr>
        <p:spPr>
          <a:xfrm flipH="1" flipV="1">
            <a:off x="3332955" y="7853145"/>
            <a:ext cx="11620501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69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2097255" y="7975590"/>
            <a:ext cx="14102428" cy="1539113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  <p:sp>
        <p:nvSpPr>
          <p:cNvPr id="3370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5746750" y="3228975"/>
            <a:ext cx="3381375" cy="771525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371" name="図プレースホルダー 21"/>
          <p:cNvSpPr>
            <a:spLocks noGrp="1"/>
          </p:cNvSpPr>
          <p:nvPr>
            <p:ph type="pic" sz="quarter" idx="18"/>
          </p:nvPr>
        </p:nvSpPr>
        <p:spPr>
          <a:xfrm>
            <a:off x="8777288" y="2424950"/>
            <a:ext cx="3951610" cy="7881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72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9063038" y="2432050"/>
            <a:ext cx="3381376" cy="771525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80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1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2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383" name="図 1" descr="図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6843" y="1016929"/>
            <a:ext cx="13127849" cy="623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384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2842148" y="6619889"/>
            <a:ext cx="12612644" cy="1224262"/>
          </a:xfrm>
          <a:prstGeom prst="rect">
            <a:avLst/>
          </a:prstGeom>
        </p:spPr>
        <p:txBody>
          <a:bodyPr lIns="81637" tIns="81637" rIns="81637" bIns="81637" anchor="b"/>
          <a:lstStyle>
            <a:lvl1pPr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385" name="直線コネクタ 5"/>
          <p:cNvSpPr/>
          <p:nvPr/>
        </p:nvSpPr>
        <p:spPr>
          <a:xfrm flipH="1" flipV="1">
            <a:off x="3332955" y="7853145"/>
            <a:ext cx="11620501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86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2097255" y="7975590"/>
            <a:ext cx="14102428" cy="1539113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  <p:sp>
        <p:nvSpPr>
          <p:cNvPr id="3387" name="涙形 7"/>
          <p:cNvSpPr/>
          <p:nvPr/>
        </p:nvSpPr>
        <p:spPr>
          <a:xfrm rot="8100000">
            <a:off x="3189654" y="1155774"/>
            <a:ext cx="1396315" cy="1396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8" name="涙形 8"/>
          <p:cNvSpPr/>
          <p:nvPr/>
        </p:nvSpPr>
        <p:spPr>
          <a:xfrm rot="8100000">
            <a:off x="4761884" y="3760570"/>
            <a:ext cx="1396315" cy="1396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9" name="涙形 9"/>
          <p:cNvSpPr/>
          <p:nvPr/>
        </p:nvSpPr>
        <p:spPr>
          <a:xfrm rot="8100000">
            <a:off x="7802844" y="634312"/>
            <a:ext cx="1396315" cy="1396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0" name="涙形 10"/>
          <p:cNvSpPr/>
          <p:nvPr/>
        </p:nvSpPr>
        <p:spPr>
          <a:xfrm rot="8100000">
            <a:off x="11596369" y="1306115"/>
            <a:ext cx="1396315" cy="1396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1" name="涙形 11"/>
          <p:cNvSpPr/>
          <p:nvPr/>
        </p:nvSpPr>
        <p:spPr>
          <a:xfrm rot="8100000">
            <a:off x="8000551" y="3090913"/>
            <a:ext cx="1396315" cy="1396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2" name="涙形 12"/>
          <p:cNvSpPr/>
          <p:nvPr/>
        </p:nvSpPr>
        <p:spPr>
          <a:xfrm rot="8100000">
            <a:off x="13128604" y="4180702"/>
            <a:ext cx="1396315" cy="1396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3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611633" y="1652503"/>
            <a:ext cx="2440486" cy="1034754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3394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2112710" y="4108746"/>
            <a:ext cx="2440486" cy="1034755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3395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5227142" y="944025"/>
            <a:ext cx="2440486" cy="1034755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3396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9488345" y="3741659"/>
            <a:ext cx="2440486" cy="1034755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3397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3082603" y="1595702"/>
            <a:ext cx="2440485" cy="1034755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3398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4595806" y="4361481"/>
            <a:ext cx="2440486" cy="1034755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3399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3314987" y="1076655"/>
            <a:ext cx="1157712" cy="1504723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1000"/>
              </a:spcBef>
              <a:defRPr sz="44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400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4875155" y="3681452"/>
            <a:ext cx="1157712" cy="150472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1000"/>
              </a:spcBef>
              <a:defRPr sz="44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401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7922145" y="559278"/>
            <a:ext cx="1157712" cy="1504723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1000"/>
              </a:spcBef>
              <a:defRPr sz="44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402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8119851" y="3011795"/>
            <a:ext cx="1157712" cy="150472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1000"/>
              </a:spcBef>
              <a:defRPr sz="44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403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1718777" y="1226997"/>
            <a:ext cx="1157712" cy="150472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1000"/>
              </a:spcBef>
              <a:defRPr sz="44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404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13247906" y="4101584"/>
            <a:ext cx="1157712" cy="150472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1000"/>
              </a:spcBef>
              <a:defRPr sz="44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1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12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3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4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415" name="図 1" descr="図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6843" y="1016929"/>
            <a:ext cx="13127849" cy="623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416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2842148" y="6619889"/>
            <a:ext cx="12612644" cy="1224262"/>
          </a:xfrm>
          <a:prstGeom prst="rect">
            <a:avLst/>
          </a:prstGeom>
        </p:spPr>
        <p:txBody>
          <a:bodyPr lIns="81637" tIns="81637" rIns="81637" bIns="81637" anchor="b"/>
          <a:lstStyle>
            <a:lvl1pPr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417" name="直線コネクタ 5"/>
          <p:cNvSpPr/>
          <p:nvPr/>
        </p:nvSpPr>
        <p:spPr>
          <a:xfrm flipH="1" flipV="1">
            <a:off x="3332955" y="7853145"/>
            <a:ext cx="11620501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18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2097255" y="7975590"/>
            <a:ext cx="14102428" cy="1539113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5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26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7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8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429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2097254" y="4558434"/>
            <a:ext cx="14102429" cy="1935216"/>
          </a:xfrm>
          <a:prstGeom prst="rect">
            <a:avLst/>
          </a:prstGeom>
        </p:spPr>
        <p:txBody>
          <a:bodyPr lIns="81637" tIns="81637" rIns="81637" bIns="81637"/>
          <a:lstStyle>
            <a:lvl1pPr algn="ctr"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 marL="1253721" indent="-437344" algn="ctr"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 marL="1982628" indent="-349875" algn="ctr"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 marL="2799004" indent="-349875" algn="ctr"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 marL="3615380" indent="-349875" algn="ctr"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430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8357296" y="2938254"/>
            <a:ext cx="1550995" cy="155099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7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38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39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0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441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2842148" y="6619889"/>
            <a:ext cx="12612644" cy="1224262"/>
          </a:xfrm>
          <a:prstGeom prst="rect">
            <a:avLst/>
          </a:prstGeom>
        </p:spPr>
        <p:txBody>
          <a:bodyPr lIns="81637" tIns="81637" rIns="81637" bIns="81637" anchor="b"/>
          <a:lstStyle>
            <a:lvl1pPr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442" name="直線コネクタ 5"/>
          <p:cNvSpPr/>
          <p:nvPr/>
        </p:nvSpPr>
        <p:spPr>
          <a:xfrm flipH="1" flipV="1">
            <a:off x="3332955" y="7853145"/>
            <a:ext cx="11620501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43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2097255" y="7975590"/>
            <a:ext cx="14102428" cy="1539113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51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2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3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61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2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3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o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71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2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3" name="正方形/長方形 11"/>
          <p:cNvSpPr/>
          <p:nvPr/>
        </p:nvSpPr>
        <p:spPr>
          <a:xfrm>
            <a:off x="-1" y="-1"/>
            <a:ext cx="18286414" cy="5953592"/>
          </a:xfrm>
          <a:prstGeom prst="rect">
            <a:avLst/>
          </a:prstGeom>
          <a:solidFill>
            <a:srgbClr val="D7EEF1">
              <a:alpha val="39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474" name="正方形/長方形 8"/>
          <p:cNvSpPr/>
          <p:nvPr/>
        </p:nvSpPr>
        <p:spPr>
          <a:xfrm>
            <a:off x="-1" y="5908583"/>
            <a:ext cx="18286414" cy="437841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475" name="図 10" descr="図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66368" y="1104846"/>
            <a:ext cx="830481" cy="4192711"/>
          </a:xfrm>
          <a:prstGeom prst="rect">
            <a:avLst/>
          </a:prstGeom>
          <a:ln w="12700">
            <a:miter lim="400000"/>
          </a:ln>
          <a:effectLst>
            <a:outerShdw blurRad="76200" dir="13500000" rotWithShape="0">
              <a:srgbClr val="000000">
                <a:alpha val="20000"/>
              </a:srgbClr>
            </a:outerShdw>
          </a:effectLst>
        </p:spPr>
      </p:pic>
      <p:pic>
        <p:nvPicPr>
          <p:cNvPr id="3476" name="図 2" descr="図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54832" y="1180641"/>
            <a:ext cx="1295501" cy="4494757"/>
          </a:xfrm>
          <a:prstGeom prst="rect">
            <a:avLst/>
          </a:prstGeom>
          <a:ln w="12700">
            <a:miter lim="400000"/>
          </a:ln>
          <a:effectLst>
            <a:outerShdw blurRad="76200" dir="13500000" rotWithShape="0">
              <a:srgbClr val="000000">
                <a:alpha val="20000"/>
              </a:srgbClr>
            </a:outerShdw>
          </a:effectLst>
        </p:spPr>
      </p:pic>
      <p:pic>
        <p:nvPicPr>
          <p:cNvPr id="3477" name="図 3" descr="図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8131" y="958035"/>
            <a:ext cx="1678631" cy="4939971"/>
          </a:xfrm>
          <a:prstGeom prst="rect">
            <a:avLst/>
          </a:prstGeom>
          <a:ln w="12700">
            <a:miter lim="400000"/>
          </a:ln>
          <a:effectLst>
            <a:outerShdw blurRad="76200" dir="13500000" rotWithShape="0">
              <a:srgbClr val="000000">
                <a:alpha val="20000"/>
              </a:srgbClr>
            </a:outerShdw>
          </a:effectLst>
        </p:spPr>
      </p:pic>
      <p:pic>
        <p:nvPicPr>
          <p:cNvPr id="3478" name="図 9" descr="図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72875" y="1476823"/>
            <a:ext cx="1446567" cy="4182465"/>
          </a:xfrm>
          <a:prstGeom prst="rect">
            <a:avLst/>
          </a:prstGeom>
          <a:ln w="12700">
            <a:miter lim="400000"/>
          </a:ln>
          <a:effectLst>
            <a:outerShdw blurRad="76200" dir="13500000" rotWithShape="0">
              <a:srgbClr val="000000">
                <a:alpha val="20000"/>
              </a:srgbClr>
            </a:outerShdw>
          </a:effectLst>
        </p:spPr>
      </p:pic>
      <p:pic>
        <p:nvPicPr>
          <p:cNvPr id="3479" name="図 4" descr="図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52696" y="1090060"/>
            <a:ext cx="1142786" cy="4077160"/>
          </a:xfrm>
          <a:prstGeom prst="rect">
            <a:avLst/>
          </a:prstGeom>
          <a:ln w="12700">
            <a:miter lim="400000"/>
          </a:ln>
          <a:effectLst>
            <a:outerShdw blurRad="76200" dir="13500000" rotWithShape="0">
              <a:srgbClr val="000000">
                <a:alpha val="20000"/>
              </a:srgbClr>
            </a:outerShdw>
          </a:effectLst>
        </p:spPr>
      </p:pic>
      <p:sp>
        <p:nvSpPr>
          <p:cNvPr id="3480" name="Level Badan Satu…"/>
          <p:cNvSpPr txBox="1">
            <a:spLocks noGrp="1"/>
          </p:cNvSpPr>
          <p:nvPr>
            <p:ph type="body" sz="half" idx="1"/>
          </p:nvPr>
        </p:nvSpPr>
        <p:spPr>
          <a:xfrm>
            <a:off x="727271" y="6448645"/>
            <a:ext cx="16831871" cy="2459239"/>
          </a:xfrm>
          <a:prstGeom prst="rect">
            <a:avLst/>
          </a:prstGeom>
        </p:spPr>
        <p:txBody>
          <a:bodyPr lIns="81637" tIns="81637" rIns="81637" bIns="81637" anchor="b"/>
          <a:lstStyle>
            <a:lvl1pPr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3549778" indent="-2733401"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3819474" indent="-2186721"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4635850" indent="-2186721"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5452225" indent="-2186720"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481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727271" y="8626016"/>
            <a:ext cx="16831872" cy="99011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3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3482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図プレースホルダー 5"/>
          <p:cNvSpPr>
            <a:spLocks noGrp="1"/>
          </p:cNvSpPr>
          <p:nvPr>
            <p:ph type="pic" sz="quarter" idx="13"/>
          </p:nvPr>
        </p:nvSpPr>
        <p:spPr>
          <a:xfrm>
            <a:off x="38181" y="43542"/>
            <a:ext cx="3600002" cy="360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6" name="図プレースホルダー 5"/>
          <p:cNvSpPr>
            <a:spLocks noGrp="1"/>
          </p:cNvSpPr>
          <p:nvPr>
            <p:ph type="pic" sz="quarter" idx="14"/>
          </p:nvPr>
        </p:nvSpPr>
        <p:spPr>
          <a:xfrm>
            <a:off x="3687752" y="43542"/>
            <a:ext cx="3600001" cy="360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7" name="図プレースホルダー 5"/>
          <p:cNvSpPr>
            <a:spLocks noGrp="1"/>
          </p:cNvSpPr>
          <p:nvPr>
            <p:ph type="pic" sz="quarter" idx="15"/>
          </p:nvPr>
        </p:nvSpPr>
        <p:spPr>
          <a:xfrm>
            <a:off x="7337324" y="43542"/>
            <a:ext cx="3600001" cy="360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8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10988185" y="43542"/>
            <a:ext cx="3600001" cy="360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9" name="図プレースホルダー 5"/>
          <p:cNvSpPr>
            <a:spLocks noGrp="1"/>
          </p:cNvSpPr>
          <p:nvPr>
            <p:ph type="pic" sz="quarter" idx="17"/>
          </p:nvPr>
        </p:nvSpPr>
        <p:spPr>
          <a:xfrm>
            <a:off x="14636466" y="43542"/>
            <a:ext cx="3600001" cy="360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0" name="図プレースホルダー 5"/>
          <p:cNvSpPr>
            <a:spLocks noGrp="1"/>
          </p:cNvSpPr>
          <p:nvPr>
            <p:ph type="pic" sz="quarter" idx="18"/>
          </p:nvPr>
        </p:nvSpPr>
        <p:spPr>
          <a:xfrm>
            <a:off x="35931" y="6628665"/>
            <a:ext cx="3600001" cy="360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1" name="図プレースホルダー 5"/>
          <p:cNvSpPr>
            <a:spLocks noGrp="1"/>
          </p:cNvSpPr>
          <p:nvPr>
            <p:ph type="pic" sz="quarter" idx="19"/>
          </p:nvPr>
        </p:nvSpPr>
        <p:spPr>
          <a:xfrm>
            <a:off x="3685502" y="6628665"/>
            <a:ext cx="3600001" cy="360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2" name="図プレースホルダー 5"/>
          <p:cNvSpPr>
            <a:spLocks noGrp="1"/>
          </p:cNvSpPr>
          <p:nvPr>
            <p:ph type="pic" sz="quarter" idx="20"/>
          </p:nvPr>
        </p:nvSpPr>
        <p:spPr>
          <a:xfrm>
            <a:off x="7335073" y="6628665"/>
            <a:ext cx="3600001" cy="360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3" name="図プレースホルダー 5"/>
          <p:cNvSpPr>
            <a:spLocks noGrp="1"/>
          </p:cNvSpPr>
          <p:nvPr>
            <p:ph type="pic" sz="quarter" idx="21"/>
          </p:nvPr>
        </p:nvSpPr>
        <p:spPr>
          <a:xfrm>
            <a:off x="10985934" y="6628665"/>
            <a:ext cx="3600001" cy="360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4" name="図プレースホルダー 5"/>
          <p:cNvSpPr>
            <a:spLocks noGrp="1"/>
          </p:cNvSpPr>
          <p:nvPr>
            <p:ph type="pic" sz="quarter" idx="22"/>
          </p:nvPr>
        </p:nvSpPr>
        <p:spPr>
          <a:xfrm>
            <a:off x="14634215" y="6628665"/>
            <a:ext cx="3600001" cy="360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222325" y="4018374"/>
            <a:ext cx="15841762" cy="1088020"/>
          </a:xfrm>
          <a:prstGeom prst="rect">
            <a:avLst/>
          </a:prstGeom>
        </p:spPr>
        <p:txBody>
          <a:bodyPr anchor="b"/>
          <a:lstStyle>
            <a:lvl1pPr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67430" indent="-551053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145361" indent="-512608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061411" indent="-612282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877786" indent="-612281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66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222326" y="5233510"/>
            <a:ext cx="15841762" cy="1080121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167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p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二等辺三角形 4"/>
          <p:cNvSpPr/>
          <p:nvPr/>
        </p:nvSpPr>
        <p:spPr>
          <a:xfrm rot="5400000">
            <a:off x="-391876" y="391875"/>
            <a:ext cx="10287000" cy="9503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62" y="818"/>
                </a:moveTo>
                <a:lnTo>
                  <a:pt x="10800" y="0"/>
                </a:lnTo>
                <a:lnTo>
                  <a:pt x="11238" y="818"/>
                </a:lnTo>
                <a:close/>
                <a:moveTo>
                  <a:pt x="0" y="21600"/>
                </a:moveTo>
                <a:lnTo>
                  <a:pt x="0" y="820"/>
                </a:lnTo>
                <a:lnTo>
                  <a:pt x="21600" y="82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75" name="Level Badan Satu…"/>
          <p:cNvSpPr txBox="1">
            <a:spLocks noGrp="1"/>
          </p:cNvSpPr>
          <p:nvPr>
            <p:ph type="body" sz="half" idx="1"/>
          </p:nvPr>
        </p:nvSpPr>
        <p:spPr>
          <a:xfrm>
            <a:off x="457240" y="2038155"/>
            <a:ext cx="8325927" cy="639071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spcBef>
                <a:spcPts val="0"/>
              </a:spcBef>
              <a:defRPr sz="96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796028" indent="-979651" algn="ctr">
              <a:lnSpc>
                <a:spcPct val="90000"/>
              </a:lnSpc>
              <a:spcBef>
                <a:spcPts val="0"/>
              </a:spcBef>
              <a:defRPr sz="96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544056" indent="-911303" algn="ctr">
              <a:lnSpc>
                <a:spcPct val="90000"/>
              </a:lnSpc>
              <a:spcBef>
                <a:spcPts val="0"/>
              </a:spcBef>
              <a:defRPr sz="96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537630" indent="-1088501" algn="ctr">
              <a:lnSpc>
                <a:spcPct val="90000"/>
              </a:lnSpc>
              <a:spcBef>
                <a:spcPts val="0"/>
              </a:spcBef>
              <a:defRPr sz="96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354005" indent="-1088501" algn="ctr">
              <a:lnSpc>
                <a:spcPct val="90000"/>
              </a:lnSpc>
              <a:spcBef>
                <a:spcPts val="0"/>
              </a:spcBef>
              <a:defRPr sz="96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76" name="テキスト プレースホルダー 11"/>
          <p:cNvSpPr>
            <a:spLocks noGrp="1"/>
          </p:cNvSpPr>
          <p:nvPr>
            <p:ph type="body" sz="half" idx="13"/>
          </p:nvPr>
        </p:nvSpPr>
        <p:spPr>
          <a:xfrm>
            <a:off x="9863284" y="1160558"/>
            <a:ext cx="7650852" cy="796588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20000"/>
              </a:lnSpc>
              <a:spcBef>
                <a:spcPts val="1200"/>
              </a:spcBef>
              <a:defRPr sz="2000"/>
            </a:pPr>
            <a:endParaRPr/>
          </a:p>
        </p:txBody>
      </p:sp>
      <p:sp>
        <p:nvSpPr>
          <p:cNvPr id="177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pac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正方形/長方形 8"/>
          <p:cNvSpPr/>
          <p:nvPr/>
        </p:nvSpPr>
        <p:spPr>
          <a:xfrm>
            <a:off x="9863287" y="1183061"/>
            <a:ext cx="7695855" cy="4455494"/>
          </a:xfrm>
          <a:prstGeom prst="rect">
            <a:avLst/>
          </a:prstGeom>
          <a:solidFill>
            <a:srgbClr val="C2C2C2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85" name="二等辺三角形 4"/>
          <p:cNvSpPr/>
          <p:nvPr/>
        </p:nvSpPr>
        <p:spPr>
          <a:xfrm rot="5400000">
            <a:off x="-391876" y="391875"/>
            <a:ext cx="10287000" cy="9503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62" y="818"/>
                </a:moveTo>
                <a:lnTo>
                  <a:pt x="10800" y="0"/>
                </a:lnTo>
                <a:lnTo>
                  <a:pt x="11238" y="818"/>
                </a:lnTo>
                <a:close/>
                <a:moveTo>
                  <a:pt x="0" y="21600"/>
                </a:moveTo>
                <a:lnTo>
                  <a:pt x="0" y="820"/>
                </a:lnTo>
                <a:lnTo>
                  <a:pt x="21600" y="82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86" name="Level Badan Satu…"/>
          <p:cNvSpPr txBox="1">
            <a:spLocks noGrp="1"/>
          </p:cNvSpPr>
          <p:nvPr>
            <p:ph type="body" sz="half" idx="1"/>
          </p:nvPr>
        </p:nvSpPr>
        <p:spPr>
          <a:xfrm>
            <a:off x="457240" y="2038155"/>
            <a:ext cx="8325927" cy="639071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spcBef>
                <a:spcPts val="0"/>
              </a:spcBef>
              <a:defRPr sz="88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714390" indent="-898013" algn="ctr">
              <a:lnSpc>
                <a:spcPct val="90000"/>
              </a:lnSpc>
              <a:spcBef>
                <a:spcPts val="0"/>
              </a:spcBef>
              <a:defRPr sz="88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68114" indent="-835361" algn="ctr">
              <a:lnSpc>
                <a:spcPct val="90000"/>
              </a:lnSpc>
              <a:spcBef>
                <a:spcPts val="0"/>
              </a:spcBef>
              <a:defRPr sz="88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446922" indent="-997793" algn="ctr">
              <a:lnSpc>
                <a:spcPct val="90000"/>
              </a:lnSpc>
              <a:spcBef>
                <a:spcPts val="0"/>
              </a:spcBef>
              <a:defRPr sz="88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263297" indent="-997792" algn="ctr">
              <a:lnSpc>
                <a:spcPct val="90000"/>
              </a:lnSpc>
              <a:spcBef>
                <a:spcPts val="0"/>
              </a:spcBef>
              <a:defRPr sz="88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87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9818281" y="5818575"/>
            <a:ext cx="7740861" cy="330786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defRPr sz="2000"/>
            </a:pPr>
            <a:endParaRPr/>
          </a:p>
        </p:txBody>
      </p:sp>
      <p:sp>
        <p:nvSpPr>
          <p:cNvPr id="188" name="図プレースホルダー 2"/>
          <p:cNvSpPr>
            <a:spLocks noGrp="1"/>
          </p:cNvSpPr>
          <p:nvPr>
            <p:ph type="pic" sz="quarter" idx="14"/>
          </p:nvPr>
        </p:nvSpPr>
        <p:spPr>
          <a:xfrm>
            <a:off x="9998302" y="1319621"/>
            <a:ext cx="7425826" cy="41823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9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9266776" y="2578214"/>
            <a:ext cx="8010891" cy="123763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7200" spc="6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551115" indent="-734738">
              <a:lnSpc>
                <a:spcPct val="90000"/>
              </a:lnSpc>
              <a:spcBef>
                <a:spcPts val="0"/>
              </a:spcBef>
              <a:defRPr sz="7200" spc="6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316230" indent="-683477">
              <a:lnSpc>
                <a:spcPct val="90000"/>
              </a:lnSpc>
              <a:spcBef>
                <a:spcPts val="0"/>
              </a:spcBef>
              <a:defRPr sz="7200" spc="6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65505" indent="-816376">
              <a:lnSpc>
                <a:spcPct val="90000"/>
              </a:lnSpc>
              <a:spcBef>
                <a:spcPts val="0"/>
              </a:spcBef>
              <a:defRPr sz="7200" spc="6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81880" indent="-816375">
              <a:lnSpc>
                <a:spcPct val="90000"/>
              </a:lnSpc>
              <a:spcBef>
                <a:spcPts val="0"/>
              </a:spcBef>
              <a:defRPr sz="7200" spc="6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97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10391901" y="3973369"/>
            <a:ext cx="6884973" cy="1080121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198" name="図プレースホルダー 7"/>
          <p:cNvSpPr>
            <a:spLocks noGrp="1"/>
          </p:cNvSpPr>
          <p:nvPr>
            <p:ph type="pic" sz="quarter" idx="14"/>
          </p:nvPr>
        </p:nvSpPr>
        <p:spPr>
          <a:xfrm>
            <a:off x="9265983" y="3973369"/>
            <a:ext cx="1081088" cy="10795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9" name="図プレースホルダー 7"/>
          <p:cNvSpPr>
            <a:spLocks noGrp="1"/>
          </p:cNvSpPr>
          <p:nvPr>
            <p:ph type="pic" sz="quarter" idx="15"/>
          </p:nvPr>
        </p:nvSpPr>
        <p:spPr>
          <a:xfrm>
            <a:off x="9266777" y="6674493"/>
            <a:ext cx="720080" cy="7190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0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9986856" y="6674494"/>
            <a:ext cx="3465386" cy="720081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20000"/>
              </a:lnSpc>
              <a:spcBef>
                <a:spcPts val="1200"/>
              </a:spcBef>
              <a:defRPr sz="1800"/>
            </a:pPr>
            <a:endParaRPr/>
          </a:p>
        </p:txBody>
      </p:sp>
      <p:sp>
        <p:nvSpPr>
          <p:cNvPr id="201" name="図プレースホルダー 7"/>
          <p:cNvSpPr>
            <a:spLocks noGrp="1"/>
          </p:cNvSpPr>
          <p:nvPr>
            <p:ph type="pic" sz="quarter" idx="17"/>
          </p:nvPr>
        </p:nvSpPr>
        <p:spPr>
          <a:xfrm>
            <a:off x="9266776" y="7512808"/>
            <a:ext cx="720081" cy="7190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2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9986854" y="7512808"/>
            <a:ext cx="3465386" cy="720081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20000"/>
              </a:lnSpc>
              <a:spcBef>
                <a:spcPts val="1200"/>
              </a:spcBef>
              <a:defRPr sz="1800"/>
            </a:pPr>
            <a:endParaRPr/>
          </a:p>
        </p:txBody>
      </p:sp>
      <p:sp>
        <p:nvSpPr>
          <p:cNvPr id="203" name="図プレースホルダー 7"/>
          <p:cNvSpPr>
            <a:spLocks noGrp="1"/>
          </p:cNvSpPr>
          <p:nvPr>
            <p:ph type="pic" sz="quarter" idx="19"/>
          </p:nvPr>
        </p:nvSpPr>
        <p:spPr>
          <a:xfrm>
            <a:off x="13587257" y="6674491"/>
            <a:ext cx="720081" cy="7190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4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4307335" y="6674493"/>
            <a:ext cx="3465386" cy="720081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20000"/>
              </a:lnSpc>
              <a:spcBef>
                <a:spcPts val="1200"/>
              </a:spcBef>
              <a:defRPr sz="1800"/>
            </a:pPr>
            <a:endParaRPr/>
          </a:p>
        </p:txBody>
      </p:sp>
      <p:sp>
        <p:nvSpPr>
          <p:cNvPr id="205" name="図プレースホルダー 7"/>
          <p:cNvSpPr>
            <a:spLocks noGrp="1"/>
          </p:cNvSpPr>
          <p:nvPr>
            <p:ph type="pic" sz="quarter" idx="21"/>
          </p:nvPr>
        </p:nvSpPr>
        <p:spPr>
          <a:xfrm>
            <a:off x="13587255" y="7512807"/>
            <a:ext cx="720081" cy="7190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6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4307334" y="7512808"/>
            <a:ext cx="3465386" cy="720081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20000"/>
              </a:lnSpc>
              <a:spcBef>
                <a:spcPts val="1200"/>
              </a:spcBef>
              <a:defRPr sz="1800"/>
            </a:pPr>
            <a:endParaRPr/>
          </a:p>
        </p:txBody>
      </p:sp>
      <p:sp>
        <p:nvSpPr>
          <p:cNvPr id="207" name="直線コネクタ 30"/>
          <p:cNvSpPr/>
          <p:nvPr/>
        </p:nvSpPr>
        <p:spPr>
          <a:xfrm>
            <a:off x="-1" y="6427168"/>
            <a:ext cx="18286414" cy="1"/>
          </a:xfrm>
          <a:prstGeom prst="line">
            <a:avLst/>
          </a:prstGeom>
          <a:ln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" name="正方形/長方形 32"/>
          <p:cNvSpPr/>
          <p:nvPr/>
        </p:nvSpPr>
        <p:spPr>
          <a:xfrm>
            <a:off x="679624" y="1915297"/>
            <a:ext cx="8143103" cy="6536726"/>
          </a:xfrm>
          <a:prstGeom prst="rect">
            <a:avLst/>
          </a:prstGeom>
          <a:solidFill>
            <a:srgbClr val="C2C2C2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09" name="図プレースホルダー 5"/>
          <p:cNvSpPr>
            <a:spLocks noGrp="1"/>
          </p:cNvSpPr>
          <p:nvPr>
            <p:ph type="pic" sz="half" idx="23"/>
          </p:nvPr>
        </p:nvSpPr>
        <p:spPr>
          <a:xfrm>
            <a:off x="813417" y="2055491"/>
            <a:ext cx="7875517" cy="62563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0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2167431" y="3388304"/>
            <a:ext cx="13906546" cy="1665186"/>
          </a:xfrm>
          <a:prstGeom prst="rect">
            <a:avLst/>
          </a:prstGeom>
        </p:spPr>
        <p:txBody>
          <a:bodyPr anchor="b"/>
          <a:lstStyle>
            <a:lvl1pPr algn="ctr">
              <a:spcBef>
                <a:spcPts val="0"/>
              </a:spcBef>
              <a:defRPr sz="96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796028" indent="-979651" algn="ctr">
              <a:spcBef>
                <a:spcPts val="0"/>
              </a:spcBef>
              <a:defRPr sz="96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544056" indent="-911303" algn="ctr">
              <a:spcBef>
                <a:spcPts val="0"/>
              </a:spcBef>
              <a:defRPr sz="96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537630" indent="-1088501" algn="ctr">
              <a:spcBef>
                <a:spcPts val="0"/>
              </a:spcBef>
              <a:defRPr sz="96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354005" indent="-1088501" algn="ctr">
              <a:spcBef>
                <a:spcPts val="0"/>
              </a:spcBef>
              <a:defRPr sz="96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18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2189140" y="5098494"/>
            <a:ext cx="13906545" cy="193521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  <a:defRPr sz="3200" spc="6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19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3855118" y="6763680"/>
            <a:ext cx="10576177" cy="3172854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20000"/>
              </a:lnSpc>
              <a:spcBef>
                <a:spcPts val="1200"/>
              </a:spcBef>
              <a:defRPr sz="1800"/>
            </a:pPr>
            <a:endParaRPr/>
          </a:p>
        </p:txBody>
      </p:sp>
      <p:grpSp>
        <p:nvGrpSpPr>
          <p:cNvPr id="222" name="グループ化 1"/>
          <p:cNvGrpSpPr/>
          <p:nvPr/>
        </p:nvGrpSpPr>
        <p:grpSpPr>
          <a:xfrm>
            <a:off x="14212397" y="-1372"/>
            <a:ext cx="4095456" cy="2350392"/>
            <a:chOff x="0" y="0"/>
            <a:chExt cx="4095455" cy="2350390"/>
          </a:xfrm>
        </p:grpSpPr>
        <p:sp>
          <p:nvSpPr>
            <p:cNvPr id="220" name="直角三角形 4"/>
            <p:cNvSpPr/>
            <p:nvPr/>
          </p:nvSpPr>
          <p:spPr>
            <a:xfrm rot="10800000">
              <a:off x="2209557" y="1"/>
              <a:ext cx="1864460" cy="2350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4D1E0"/>
                </a:gs>
                <a:gs pos="50000">
                  <a:srgbClr val="A7D7E3">
                    <a:alpha val="44000"/>
                  </a:srgbClr>
                </a:gs>
                <a:gs pos="100000">
                  <a:srgbClr val="DFF0F4">
                    <a:alpha val="0"/>
                  </a:srgbClr>
                </a:gs>
              </a:gsLst>
              <a:lin ang="7199999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" name="直角三角形 6"/>
            <p:cNvSpPr/>
            <p:nvPr/>
          </p:nvSpPr>
          <p:spPr>
            <a:xfrm rot="10800000">
              <a:off x="0" y="0"/>
              <a:ext cx="4095456" cy="1949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4D1E0"/>
                </a:gs>
                <a:gs pos="50000">
                  <a:srgbClr val="A7D7E3">
                    <a:alpha val="44000"/>
                  </a:srgbClr>
                </a:gs>
                <a:gs pos="100000">
                  <a:srgbClr val="DFF0F4">
                    <a:alpha val="0"/>
                  </a:srgbClr>
                </a:gs>
              </a:gsLst>
              <a:lin ang="7199999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23" name="直角三角形 9"/>
          <p:cNvSpPr/>
          <p:nvPr/>
        </p:nvSpPr>
        <p:spPr>
          <a:xfrm>
            <a:off x="-12268" y="7932495"/>
            <a:ext cx="1864460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直角三角形 10"/>
          <p:cNvSpPr/>
          <p:nvPr/>
        </p:nvSpPr>
        <p:spPr>
          <a:xfrm>
            <a:off x="-12268" y="8333369"/>
            <a:ext cx="4095457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4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5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6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7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438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9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096311" y="2803239"/>
            <a:ext cx="16057786" cy="1043695"/>
          </a:xfrm>
          <a:prstGeom prst="rect">
            <a:avLst/>
          </a:prstGeom>
        </p:spPr>
        <p:txBody>
          <a:bodyPr lIns="81637" tIns="81637" rIns="81637" bIns="81637" anchor="b"/>
          <a:lstStyle>
            <a:lvl1pPr>
              <a:spcBef>
                <a:spcPts val="1200"/>
              </a:spcBef>
              <a:defRPr sz="54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>
              <a:spcBef>
                <a:spcPts val="1200"/>
              </a:spcBef>
              <a:defRPr sz="54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>
              <a:spcBef>
                <a:spcPts val="1200"/>
              </a:spcBef>
              <a:defRPr sz="54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>
              <a:spcBef>
                <a:spcPts val="1200"/>
              </a:spcBef>
              <a:defRPr sz="54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>
              <a:spcBef>
                <a:spcPts val="1200"/>
              </a:spcBef>
              <a:defRPr sz="54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440" name="テキスト プレースホルダー 11"/>
          <p:cNvSpPr>
            <a:spLocks noGrp="1"/>
          </p:cNvSpPr>
          <p:nvPr>
            <p:ph type="body" sz="half" idx="13"/>
          </p:nvPr>
        </p:nvSpPr>
        <p:spPr>
          <a:xfrm>
            <a:off x="1096311" y="4063379"/>
            <a:ext cx="16057786" cy="324036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9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0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1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452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3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096311" y="1948145"/>
            <a:ext cx="7641851" cy="1043695"/>
          </a:xfrm>
          <a:prstGeom prst="rect">
            <a:avLst/>
          </a:prstGeom>
        </p:spPr>
        <p:txBody>
          <a:bodyPr lIns="81637" tIns="81637" rIns="81637" bIns="81637" anchor="b"/>
          <a:lstStyle>
            <a:lvl1pPr>
              <a:spcBef>
                <a:spcPts val="80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472393" indent="-656016">
              <a:spcBef>
                <a:spcPts val="80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157565" indent="-524813">
              <a:spcBef>
                <a:spcPts val="80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973942" indent="-524813">
              <a:spcBef>
                <a:spcPts val="80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790317" indent="-524812">
              <a:spcBef>
                <a:spcPts val="80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454" name="テキスト プレースホルダー 11"/>
          <p:cNvSpPr>
            <a:spLocks noGrp="1"/>
          </p:cNvSpPr>
          <p:nvPr>
            <p:ph type="body" sz="half" idx="13"/>
          </p:nvPr>
        </p:nvSpPr>
        <p:spPr>
          <a:xfrm>
            <a:off x="1096311" y="3036842"/>
            <a:ext cx="7641851" cy="589565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1200"/>
              </a:spcBef>
              <a:defRPr sz="2000"/>
            </a:pPr>
            <a:endParaRPr/>
          </a:p>
        </p:txBody>
      </p:sp>
      <p:sp>
        <p:nvSpPr>
          <p:cNvPr id="455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9503246" y="1948145"/>
            <a:ext cx="7641850" cy="1043695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80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456" name="テキスト プレースホルダー 11"/>
          <p:cNvSpPr>
            <a:spLocks noGrp="1"/>
          </p:cNvSpPr>
          <p:nvPr>
            <p:ph type="body" sz="half" idx="15"/>
          </p:nvPr>
        </p:nvSpPr>
        <p:spPr>
          <a:xfrm>
            <a:off x="9503246" y="3036842"/>
            <a:ext cx="7641850" cy="589565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1200"/>
              </a:spcBef>
              <a:defRPr sz="2000"/>
            </a:pPr>
            <a:endParaRPr/>
          </a:p>
        </p:txBody>
      </p:sp>
      <p:sp>
        <p:nvSpPr>
          <p:cNvPr id="457" name="正方形/長方形 8"/>
          <p:cNvSpPr/>
          <p:nvPr/>
        </p:nvSpPr>
        <p:spPr>
          <a:xfrm>
            <a:off x="907291" y="2343636"/>
            <a:ext cx="72001" cy="1350150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8" name="正方形/長方形 9"/>
          <p:cNvSpPr/>
          <p:nvPr/>
        </p:nvSpPr>
        <p:spPr>
          <a:xfrm>
            <a:off x="9323226" y="2353190"/>
            <a:ext cx="72001" cy="1350150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6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7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8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9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470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1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096311" y="1948145"/>
            <a:ext cx="5171869" cy="1043695"/>
          </a:xfrm>
          <a:prstGeom prst="rect">
            <a:avLst/>
          </a:prstGeom>
        </p:spPr>
        <p:txBody>
          <a:bodyPr lIns="81637" tIns="81637" rIns="81637" bIns="81637" anchor="b"/>
          <a:lstStyle>
            <a:lvl1pPr>
              <a:spcBef>
                <a:spcPts val="80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472393" indent="-656016">
              <a:spcBef>
                <a:spcPts val="80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157565" indent="-524813">
              <a:spcBef>
                <a:spcPts val="80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973942" indent="-524813">
              <a:spcBef>
                <a:spcPts val="80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790317" indent="-524812">
              <a:spcBef>
                <a:spcPts val="80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472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1096311" y="3036842"/>
            <a:ext cx="5171869" cy="589565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1200"/>
              </a:spcBef>
              <a:defRPr sz="2000"/>
            </a:pPr>
            <a:endParaRPr/>
          </a:p>
        </p:txBody>
      </p:sp>
      <p:sp>
        <p:nvSpPr>
          <p:cNvPr id="473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6532915" y="1984572"/>
            <a:ext cx="5171870" cy="1043695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80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474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6532915" y="3073269"/>
            <a:ext cx="5171870" cy="5895657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1200"/>
              </a:spcBef>
              <a:defRPr sz="2000"/>
            </a:pPr>
            <a:endParaRPr/>
          </a:p>
        </p:txBody>
      </p:sp>
      <p:sp>
        <p:nvSpPr>
          <p:cNvPr id="475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1978520" y="1984572"/>
            <a:ext cx="5171869" cy="1043695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80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476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1978520" y="3073269"/>
            <a:ext cx="5171869" cy="5895657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1200"/>
              </a:spcBef>
              <a:defRPr sz="2000"/>
            </a:pPr>
            <a:endParaRPr/>
          </a:p>
        </p:txBody>
      </p:sp>
      <p:sp>
        <p:nvSpPr>
          <p:cNvPr id="477" name="正方形/長方形 12"/>
          <p:cNvSpPr/>
          <p:nvPr/>
        </p:nvSpPr>
        <p:spPr>
          <a:xfrm>
            <a:off x="907291" y="2356902"/>
            <a:ext cx="72001" cy="1350150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8" name="正方形/長方形 13"/>
          <p:cNvSpPr/>
          <p:nvPr/>
        </p:nvSpPr>
        <p:spPr>
          <a:xfrm>
            <a:off x="6352895" y="2356902"/>
            <a:ext cx="72001" cy="1350150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9" name="正方形/長方形 14"/>
          <p:cNvSpPr/>
          <p:nvPr/>
        </p:nvSpPr>
        <p:spPr>
          <a:xfrm>
            <a:off x="11798500" y="2356902"/>
            <a:ext cx="72001" cy="1350150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図プレースホルダー 3"/>
          <p:cNvSpPr>
            <a:spLocks noGrp="1"/>
          </p:cNvSpPr>
          <p:nvPr>
            <p:ph type="pic" idx="13"/>
          </p:nvPr>
        </p:nvSpPr>
        <p:spPr>
          <a:xfrm>
            <a:off x="0" y="0"/>
            <a:ext cx="18286413" cy="10287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772276" y="3748344"/>
            <a:ext cx="5850650" cy="5850651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4"/>
          </p:nvPr>
        </p:nvSpPr>
        <p:spPr>
          <a:xfrm>
            <a:off x="2707556" y="4783525"/>
            <a:ext cx="2070165" cy="20701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" name="Teks Judul"/>
          <p:cNvSpPr txBox="1">
            <a:spLocks noGrp="1"/>
          </p:cNvSpPr>
          <p:nvPr>
            <p:ph type="title"/>
          </p:nvPr>
        </p:nvSpPr>
        <p:spPr>
          <a:xfrm>
            <a:off x="907291" y="6808685"/>
            <a:ext cx="5580620" cy="118975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spc="600">
                <a:solidFill>
                  <a:srgbClr val="FFFFFF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25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7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8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9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0" name="ドーナツ 7"/>
          <p:cNvSpPr/>
          <p:nvPr/>
        </p:nvSpPr>
        <p:spPr>
          <a:xfrm>
            <a:off x="6398902" y="2849729"/>
            <a:ext cx="5461687" cy="5461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86" y="10800"/>
                </a:moveTo>
                <a:cubicBezTo>
                  <a:pt x="1686" y="15834"/>
                  <a:pt x="5766" y="19914"/>
                  <a:pt x="10800" y="19914"/>
                </a:cubicBezTo>
                <a:cubicBezTo>
                  <a:pt x="15834" y="19914"/>
                  <a:pt x="19914" y="15834"/>
                  <a:pt x="19914" y="10800"/>
                </a:cubicBezTo>
                <a:cubicBezTo>
                  <a:pt x="19914" y="5766"/>
                  <a:pt x="15834" y="1686"/>
                  <a:pt x="10800" y="1686"/>
                </a:cubicBezTo>
                <a:cubicBezTo>
                  <a:pt x="5766" y="1686"/>
                  <a:pt x="1686" y="5766"/>
                  <a:pt x="1686" y="10800"/>
                </a:cubicBez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491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492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3" name="環状矢印 8"/>
          <p:cNvSpPr/>
          <p:nvPr/>
        </p:nvSpPr>
        <p:spPr>
          <a:xfrm>
            <a:off x="9120950" y="2833652"/>
            <a:ext cx="3024386" cy="2758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2" extrusionOk="0">
                <a:moveTo>
                  <a:pt x="0" y="1"/>
                </a:moveTo>
                <a:cubicBezTo>
                  <a:pt x="9669" y="-38"/>
                  <a:pt x="17786" y="7566"/>
                  <a:pt x="19309" y="18017"/>
                </a:cubicBezTo>
                <a:lnTo>
                  <a:pt x="21600" y="18064"/>
                </a:lnTo>
                <a:lnTo>
                  <a:pt x="17916" y="21562"/>
                </a:lnTo>
                <a:lnTo>
                  <a:pt x="14148" y="18055"/>
                </a:lnTo>
                <a:lnTo>
                  <a:pt x="16355" y="18024"/>
                </a:lnTo>
                <a:cubicBezTo>
                  <a:pt x="14678" y="9664"/>
                  <a:pt x="7831" y="3271"/>
                  <a:pt x="11" y="3302"/>
                </a:cubicBezTo>
                <a:cubicBezTo>
                  <a:pt x="7" y="2202"/>
                  <a:pt x="4" y="1101"/>
                  <a:pt x="0" y="1"/>
                </a:cubicBezTo>
                <a:close/>
              </a:path>
            </a:pathLst>
          </a:custGeom>
          <a:solidFill>
            <a:srgbClr val="AFDCE4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494" name="環状矢印 8"/>
          <p:cNvSpPr/>
          <p:nvPr/>
        </p:nvSpPr>
        <p:spPr>
          <a:xfrm rot="5400000">
            <a:off x="8975160" y="5717444"/>
            <a:ext cx="3024386" cy="2758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2" extrusionOk="0">
                <a:moveTo>
                  <a:pt x="0" y="1"/>
                </a:moveTo>
                <a:cubicBezTo>
                  <a:pt x="9669" y="-38"/>
                  <a:pt x="17786" y="7566"/>
                  <a:pt x="19309" y="18017"/>
                </a:cubicBezTo>
                <a:lnTo>
                  <a:pt x="21600" y="18064"/>
                </a:lnTo>
                <a:lnTo>
                  <a:pt x="17916" y="21562"/>
                </a:lnTo>
                <a:lnTo>
                  <a:pt x="14148" y="18055"/>
                </a:lnTo>
                <a:lnTo>
                  <a:pt x="16355" y="18024"/>
                </a:lnTo>
                <a:cubicBezTo>
                  <a:pt x="14678" y="9664"/>
                  <a:pt x="7831" y="3271"/>
                  <a:pt x="11" y="3302"/>
                </a:cubicBezTo>
                <a:cubicBezTo>
                  <a:pt x="7" y="2202"/>
                  <a:pt x="4" y="1101"/>
                  <a:pt x="0" y="1"/>
                </a:cubicBezTo>
                <a:close/>
              </a:path>
            </a:pathLst>
          </a:custGeom>
          <a:solidFill>
            <a:srgbClr val="87CBD6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495" name="環状矢印 8"/>
          <p:cNvSpPr/>
          <p:nvPr/>
        </p:nvSpPr>
        <p:spPr>
          <a:xfrm rot="10800000">
            <a:off x="6112473" y="5582267"/>
            <a:ext cx="3024385" cy="2758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2" extrusionOk="0">
                <a:moveTo>
                  <a:pt x="0" y="1"/>
                </a:moveTo>
                <a:cubicBezTo>
                  <a:pt x="9669" y="-38"/>
                  <a:pt x="17786" y="7566"/>
                  <a:pt x="19309" y="18017"/>
                </a:cubicBezTo>
                <a:lnTo>
                  <a:pt x="21600" y="18064"/>
                </a:lnTo>
                <a:lnTo>
                  <a:pt x="17916" y="21562"/>
                </a:lnTo>
                <a:lnTo>
                  <a:pt x="14148" y="18055"/>
                </a:lnTo>
                <a:lnTo>
                  <a:pt x="16355" y="18024"/>
                </a:lnTo>
                <a:cubicBezTo>
                  <a:pt x="14678" y="9664"/>
                  <a:pt x="7831" y="3271"/>
                  <a:pt x="11" y="3302"/>
                </a:cubicBezTo>
                <a:cubicBezTo>
                  <a:pt x="7" y="2202"/>
                  <a:pt x="4" y="110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496" name="環状矢印 8"/>
          <p:cNvSpPr/>
          <p:nvPr/>
        </p:nvSpPr>
        <p:spPr>
          <a:xfrm rot="16200000">
            <a:off x="6255120" y="2679785"/>
            <a:ext cx="3024386" cy="2758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2" extrusionOk="0">
                <a:moveTo>
                  <a:pt x="0" y="1"/>
                </a:moveTo>
                <a:cubicBezTo>
                  <a:pt x="9669" y="-38"/>
                  <a:pt x="17786" y="7566"/>
                  <a:pt x="19309" y="18017"/>
                </a:cubicBezTo>
                <a:lnTo>
                  <a:pt x="21600" y="18064"/>
                </a:lnTo>
                <a:lnTo>
                  <a:pt x="17916" y="21562"/>
                </a:lnTo>
                <a:lnTo>
                  <a:pt x="14148" y="18055"/>
                </a:lnTo>
                <a:lnTo>
                  <a:pt x="16355" y="18024"/>
                </a:lnTo>
                <a:cubicBezTo>
                  <a:pt x="14678" y="9664"/>
                  <a:pt x="7831" y="3271"/>
                  <a:pt x="11" y="3302"/>
                </a:cubicBezTo>
                <a:cubicBezTo>
                  <a:pt x="7" y="2202"/>
                  <a:pt x="4" y="1101"/>
                  <a:pt x="0" y="1"/>
                </a:cubicBezTo>
                <a:close/>
              </a:path>
            </a:pathLst>
          </a:custGeom>
          <a:solidFill>
            <a:srgbClr val="2E7B88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497" name="円/楕円 15"/>
          <p:cNvSpPr/>
          <p:nvPr/>
        </p:nvSpPr>
        <p:spPr>
          <a:xfrm>
            <a:off x="10181969" y="3069064"/>
            <a:ext cx="1433385" cy="1433385"/>
          </a:xfrm>
          <a:prstGeom prst="ellipse">
            <a:avLst/>
          </a:prstGeom>
          <a:solidFill>
            <a:schemeClr val="accent1">
              <a:alpha val="5899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8" name="円/楕円 16"/>
          <p:cNvSpPr/>
          <p:nvPr/>
        </p:nvSpPr>
        <p:spPr>
          <a:xfrm>
            <a:off x="10181969" y="6379822"/>
            <a:ext cx="1433385" cy="1433386"/>
          </a:xfrm>
          <a:prstGeom prst="ellipse">
            <a:avLst/>
          </a:prstGeom>
          <a:solidFill>
            <a:schemeClr val="accent1">
              <a:alpha val="5899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9" name="円/楕円 17"/>
          <p:cNvSpPr/>
          <p:nvPr/>
        </p:nvSpPr>
        <p:spPr>
          <a:xfrm>
            <a:off x="6565558" y="3069064"/>
            <a:ext cx="1433385" cy="1433385"/>
          </a:xfrm>
          <a:prstGeom prst="ellipse">
            <a:avLst/>
          </a:prstGeom>
          <a:solidFill>
            <a:schemeClr val="accent1">
              <a:alpha val="5899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0" name="円/楕円 18"/>
          <p:cNvSpPr/>
          <p:nvPr/>
        </p:nvSpPr>
        <p:spPr>
          <a:xfrm>
            <a:off x="6565558" y="6379822"/>
            <a:ext cx="1433385" cy="1433386"/>
          </a:xfrm>
          <a:prstGeom prst="ellipse">
            <a:avLst/>
          </a:prstGeom>
          <a:solidFill>
            <a:schemeClr val="accent1">
              <a:alpha val="5899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1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10590603" y="3485050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2" name="図プレースホルダー 7"/>
          <p:cNvSpPr>
            <a:spLocks noGrp="1"/>
          </p:cNvSpPr>
          <p:nvPr>
            <p:ph type="pic" sz="quarter" idx="14"/>
          </p:nvPr>
        </p:nvSpPr>
        <p:spPr>
          <a:xfrm>
            <a:off x="10590603" y="6788457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3" name="図プレースホルダー 7"/>
          <p:cNvSpPr>
            <a:spLocks noGrp="1"/>
          </p:cNvSpPr>
          <p:nvPr>
            <p:ph type="pic" sz="quarter" idx="15"/>
          </p:nvPr>
        </p:nvSpPr>
        <p:spPr>
          <a:xfrm>
            <a:off x="6974192" y="3477698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4" name="図プレースホルダー 7"/>
          <p:cNvSpPr>
            <a:spLocks noGrp="1"/>
          </p:cNvSpPr>
          <p:nvPr>
            <p:ph type="pic" sz="quarter" idx="16"/>
          </p:nvPr>
        </p:nvSpPr>
        <p:spPr>
          <a:xfrm>
            <a:off x="6974192" y="6781106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5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2586361" y="3115953"/>
            <a:ext cx="4808865" cy="1744123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506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2586361" y="2536524"/>
            <a:ext cx="4808864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507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2586361" y="7005277"/>
            <a:ext cx="4808864" cy="1744122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508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2586361" y="6425846"/>
            <a:ext cx="4808864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509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938059" y="3118137"/>
            <a:ext cx="4808864" cy="1744123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510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938059" y="2538708"/>
            <a:ext cx="4808864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511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938059" y="7007460"/>
            <a:ext cx="4808864" cy="1744122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512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938059" y="6428030"/>
            <a:ext cx="4808864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grpSp>
        <p:nvGrpSpPr>
          <p:cNvPr id="515" name="グループ化 4"/>
          <p:cNvGrpSpPr/>
          <p:nvPr/>
        </p:nvGrpSpPr>
        <p:grpSpPr>
          <a:xfrm>
            <a:off x="6041204" y="2495276"/>
            <a:ext cx="6193031" cy="6193032"/>
            <a:chOff x="0" y="0"/>
            <a:chExt cx="6193030" cy="6193030"/>
          </a:xfrm>
        </p:grpSpPr>
        <p:sp>
          <p:nvSpPr>
            <p:cNvPr id="513" name="円/楕円 31"/>
            <p:cNvSpPr/>
            <p:nvPr/>
          </p:nvSpPr>
          <p:spPr>
            <a:xfrm>
              <a:off x="-1" y="-1"/>
              <a:ext cx="6193032" cy="6193032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50000">
                  <a:srgbClr val="BEE1EA">
                    <a:alpha val="14000"/>
                  </a:srgbClr>
                </a:gs>
                <a:gs pos="100000">
                  <a:srgbClr val="94D1E0">
                    <a:alpha val="1500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14" name="円/楕円 32"/>
            <p:cNvSpPr/>
            <p:nvPr/>
          </p:nvSpPr>
          <p:spPr>
            <a:xfrm>
              <a:off x="941734" y="941734"/>
              <a:ext cx="4309563" cy="430956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2000">
                  <a:srgbClr val="BEE1EA">
                    <a:alpha val="24000"/>
                  </a:srgbClr>
                </a:gs>
                <a:gs pos="100000">
                  <a:srgbClr val="94D1E0">
                    <a:alpha val="3800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3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4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5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6" name="正方形/長方形 23"/>
          <p:cNvSpPr/>
          <p:nvPr/>
        </p:nvSpPr>
        <p:spPr>
          <a:xfrm>
            <a:off x="1596993" y="7033710"/>
            <a:ext cx="4185466" cy="2340261"/>
          </a:xfrm>
          <a:prstGeom prst="rect">
            <a:avLst/>
          </a:prstGeom>
          <a:solidFill>
            <a:srgbClr val="D7EEF1">
              <a:alpha val="30000"/>
            </a:srgbClr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7" name="正方形/長方形 22"/>
          <p:cNvSpPr/>
          <p:nvPr/>
        </p:nvSpPr>
        <p:spPr>
          <a:xfrm>
            <a:off x="1596993" y="4423419"/>
            <a:ext cx="4185466" cy="2340261"/>
          </a:xfrm>
          <a:prstGeom prst="rect">
            <a:avLst/>
          </a:prstGeom>
          <a:solidFill>
            <a:srgbClr val="D7EEF1">
              <a:alpha val="30000"/>
            </a:srgbClr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8" name="正方形/長方形 4"/>
          <p:cNvSpPr/>
          <p:nvPr/>
        </p:nvSpPr>
        <p:spPr>
          <a:xfrm>
            <a:off x="1596993" y="1768125"/>
            <a:ext cx="4185466" cy="2340261"/>
          </a:xfrm>
          <a:prstGeom prst="rect">
            <a:avLst/>
          </a:prstGeom>
          <a:solidFill>
            <a:srgbClr val="D7EEF1">
              <a:alpha val="30000"/>
            </a:srgbClr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9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530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31" name="図プレースホルダー 9"/>
          <p:cNvSpPr>
            <a:spLocks noGrp="1"/>
          </p:cNvSpPr>
          <p:nvPr>
            <p:ph type="pic" sz="quarter" idx="13"/>
          </p:nvPr>
        </p:nvSpPr>
        <p:spPr>
          <a:xfrm>
            <a:off x="1740033" y="1933889"/>
            <a:ext cx="3899384" cy="200873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32" name="図プレースホルダー 9"/>
          <p:cNvSpPr>
            <a:spLocks noGrp="1"/>
          </p:cNvSpPr>
          <p:nvPr>
            <p:ph type="pic" sz="quarter" idx="14"/>
          </p:nvPr>
        </p:nvSpPr>
        <p:spPr>
          <a:xfrm>
            <a:off x="1740033" y="4589184"/>
            <a:ext cx="3899384" cy="200873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33" name="図プレースホルダー 9"/>
          <p:cNvSpPr>
            <a:spLocks noGrp="1"/>
          </p:cNvSpPr>
          <p:nvPr>
            <p:ph type="pic" sz="quarter" idx="15"/>
          </p:nvPr>
        </p:nvSpPr>
        <p:spPr>
          <a:xfrm>
            <a:off x="1740033" y="7199475"/>
            <a:ext cx="3899384" cy="200873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34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6026229" y="2347554"/>
            <a:ext cx="10677817" cy="1744123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535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6026229" y="1768125"/>
            <a:ext cx="10677817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536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6026229" y="5005227"/>
            <a:ext cx="10677817" cy="1744122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537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6026229" y="4425796"/>
            <a:ext cx="10677817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538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6026229" y="7629849"/>
            <a:ext cx="10677817" cy="1744122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539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6026229" y="7050419"/>
            <a:ext cx="10677817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7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8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9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0" name="正方形/長方形 6"/>
          <p:cNvSpPr/>
          <p:nvPr/>
        </p:nvSpPr>
        <p:spPr>
          <a:xfrm>
            <a:off x="1509135" y="1811485"/>
            <a:ext cx="6671038" cy="3996192"/>
          </a:xfrm>
          <a:prstGeom prst="rect">
            <a:avLst/>
          </a:prstGeom>
          <a:solidFill>
            <a:srgbClr val="D7EEF1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1" name="図プレースホルダー 9"/>
          <p:cNvSpPr>
            <a:spLocks noGrp="1"/>
          </p:cNvSpPr>
          <p:nvPr>
            <p:ph type="pic" sz="quarter" idx="13"/>
          </p:nvPr>
        </p:nvSpPr>
        <p:spPr>
          <a:xfrm>
            <a:off x="1685611" y="1987942"/>
            <a:ext cx="6318087" cy="36432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52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553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54" name="正方形/長方形 10"/>
          <p:cNvSpPr/>
          <p:nvPr/>
        </p:nvSpPr>
        <p:spPr>
          <a:xfrm>
            <a:off x="10050167" y="1811485"/>
            <a:ext cx="6671038" cy="3996192"/>
          </a:xfrm>
          <a:prstGeom prst="rect">
            <a:avLst/>
          </a:prstGeom>
          <a:solidFill>
            <a:srgbClr val="D7EEF1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5" name="図プレースホルダー 9"/>
          <p:cNvSpPr>
            <a:spLocks noGrp="1"/>
          </p:cNvSpPr>
          <p:nvPr>
            <p:ph type="pic" sz="quarter" idx="14"/>
          </p:nvPr>
        </p:nvSpPr>
        <p:spPr>
          <a:xfrm>
            <a:off x="10226643" y="1987942"/>
            <a:ext cx="6318087" cy="36432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56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083526" y="6660064"/>
            <a:ext cx="7393207" cy="2446866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557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083526" y="6080635"/>
            <a:ext cx="7393207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558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9679458" y="6664183"/>
            <a:ext cx="7393207" cy="244686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559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9679458" y="6084754"/>
            <a:ext cx="7393207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7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8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9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0" name="正方形/長方形 6"/>
          <p:cNvSpPr/>
          <p:nvPr/>
        </p:nvSpPr>
        <p:spPr>
          <a:xfrm>
            <a:off x="637260" y="2174128"/>
            <a:ext cx="5588593" cy="3347766"/>
          </a:xfrm>
          <a:prstGeom prst="rect">
            <a:avLst/>
          </a:prstGeom>
          <a:solidFill>
            <a:srgbClr val="D7EEF1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1" name="図プレースホルダー 9"/>
          <p:cNvSpPr>
            <a:spLocks noGrp="1"/>
          </p:cNvSpPr>
          <p:nvPr>
            <p:ph type="pic" sz="quarter" idx="13"/>
          </p:nvPr>
        </p:nvSpPr>
        <p:spPr>
          <a:xfrm>
            <a:off x="812478" y="2337741"/>
            <a:ext cx="5238157" cy="30205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72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573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74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637261" y="6218944"/>
            <a:ext cx="5588592" cy="2705936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575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637260" y="5639513"/>
            <a:ext cx="5588593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576" name="正方形/長方形 16"/>
          <p:cNvSpPr/>
          <p:nvPr/>
        </p:nvSpPr>
        <p:spPr>
          <a:xfrm>
            <a:off x="6348117" y="2173170"/>
            <a:ext cx="5588592" cy="3347766"/>
          </a:xfrm>
          <a:prstGeom prst="rect">
            <a:avLst/>
          </a:prstGeom>
          <a:solidFill>
            <a:srgbClr val="D7EEF1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7" name="図プレースホルダー 9"/>
          <p:cNvSpPr>
            <a:spLocks noGrp="1"/>
          </p:cNvSpPr>
          <p:nvPr>
            <p:ph type="pic" sz="quarter" idx="15"/>
          </p:nvPr>
        </p:nvSpPr>
        <p:spPr>
          <a:xfrm>
            <a:off x="6523335" y="2336781"/>
            <a:ext cx="5238156" cy="30205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78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6348117" y="6217985"/>
            <a:ext cx="5588592" cy="270593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579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6348117" y="5638555"/>
            <a:ext cx="5588592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580" name="正方形/長方形 20"/>
          <p:cNvSpPr/>
          <p:nvPr/>
        </p:nvSpPr>
        <p:spPr>
          <a:xfrm>
            <a:off x="12023525" y="2174128"/>
            <a:ext cx="5588592" cy="3347766"/>
          </a:xfrm>
          <a:prstGeom prst="rect">
            <a:avLst/>
          </a:prstGeom>
          <a:solidFill>
            <a:srgbClr val="D7EEF1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1" name="図プレースホルダー 9"/>
          <p:cNvSpPr>
            <a:spLocks noGrp="1"/>
          </p:cNvSpPr>
          <p:nvPr>
            <p:ph type="pic" sz="quarter" idx="18"/>
          </p:nvPr>
        </p:nvSpPr>
        <p:spPr>
          <a:xfrm>
            <a:off x="12198743" y="2337741"/>
            <a:ext cx="5238156" cy="30205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82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2023525" y="6218944"/>
            <a:ext cx="5588592" cy="270593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583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2023525" y="5639513"/>
            <a:ext cx="5588592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1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2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3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4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5" name="図プレースホルダー 9"/>
          <p:cNvSpPr>
            <a:spLocks noGrp="1"/>
          </p:cNvSpPr>
          <p:nvPr>
            <p:ph type="pic" idx="13"/>
          </p:nvPr>
        </p:nvSpPr>
        <p:spPr>
          <a:xfrm>
            <a:off x="0" y="1903140"/>
            <a:ext cx="18267419" cy="454550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96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597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3157540" y="7568134"/>
            <a:ext cx="11926326" cy="1625816"/>
          </a:xfrm>
          <a:prstGeom prst="rect">
            <a:avLst/>
          </a:prstGeom>
        </p:spPr>
        <p:txBody>
          <a:bodyPr lIns="81637" tIns="81637" rIns="81637" bIns="81637"/>
          <a:lstStyle>
            <a:lvl1pPr algn="ctr">
              <a:lnSpc>
                <a:spcPct val="120000"/>
              </a:lnSpc>
              <a:spcBef>
                <a:spcPts val="0"/>
              </a:spcBef>
              <a:defRPr sz="2000"/>
            </a:lvl1pPr>
            <a:lvl2pPr marL="1180830" indent="-364453" algn="ctr">
              <a:lnSpc>
                <a:spcPct val="120000"/>
              </a:lnSpc>
              <a:spcBef>
                <a:spcPts val="0"/>
              </a:spcBef>
              <a:defRPr sz="2000"/>
            </a:lvl2pPr>
            <a:lvl3pPr marL="1924315" indent="-291562" algn="ctr">
              <a:lnSpc>
                <a:spcPct val="120000"/>
              </a:lnSpc>
              <a:spcBef>
                <a:spcPts val="0"/>
              </a:spcBef>
              <a:defRPr sz="2000"/>
            </a:lvl3pPr>
            <a:lvl4pPr marL="2740691" indent="-291562" algn="ctr">
              <a:lnSpc>
                <a:spcPct val="120000"/>
              </a:lnSpc>
              <a:spcBef>
                <a:spcPts val="0"/>
              </a:spcBef>
              <a:defRPr sz="2000"/>
            </a:lvl4pPr>
            <a:lvl5pPr marL="3557067" indent="-291562" algn="ctr">
              <a:lnSpc>
                <a:spcPct val="120000"/>
              </a:lnSpc>
              <a:spcBef>
                <a:spcPts val="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598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3157540" y="6898695"/>
            <a:ext cx="11926327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599" name="正方形/長方形 7"/>
          <p:cNvSpPr/>
          <p:nvPr/>
        </p:nvSpPr>
        <p:spPr>
          <a:xfrm>
            <a:off x="-6324" y="1750728"/>
            <a:ext cx="18292738" cy="4877937"/>
          </a:xfrm>
          <a:prstGeom prst="rect">
            <a:avLst/>
          </a:prstGeom>
          <a:solidFill>
            <a:srgbClr val="D7EEF1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4x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7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8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9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0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11" name="図プレースホルダー 9"/>
          <p:cNvSpPr>
            <a:spLocks noGrp="1"/>
          </p:cNvSpPr>
          <p:nvPr>
            <p:ph type="pic" sz="quarter" idx="13"/>
          </p:nvPr>
        </p:nvSpPr>
        <p:spPr>
          <a:xfrm>
            <a:off x="772276" y="1588105"/>
            <a:ext cx="8010891" cy="27003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1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772276" y="4288404"/>
            <a:ext cx="8010891" cy="1170131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0"/>
              </a:spcBef>
              <a:defRPr sz="1800"/>
            </a:lvl1pPr>
            <a:lvl2pPr marL="1144385" indent="-328008">
              <a:lnSpc>
                <a:spcPct val="120000"/>
              </a:lnSpc>
              <a:spcBef>
                <a:spcPts val="0"/>
              </a:spcBef>
              <a:defRPr sz="1800"/>
            </a:lvl2pPr>
            <a:lvl3pPr marL="1895159" indent="-262406">
              <a:lnSpc>
                <a:spcPct val="120000"/>
              </a:lnSpc>
              <a:spcBef>
                <a:spcPts val="0"/>
              </a:spcBef>
              <a:defRPr sz="1800"/>
            </a:lvl3pPr>
            <a:lvl4pPr marL="2711535" indent="-262406">
              <a:lnSpc>
                <a:spcPct val="120000"/>
              </a:lnSpc>
              <a:spcBef>
                <a:spcPts val="0"/>
              </a:spcBef>
              <a:defRPr sz="1800"/>
            </a:lvl4pPr>
            <a:lvl5pPr marL="3527911" indent="-262406">
              <a:lnSpc>
                <a:spcPct val="120000"/>
              </a:lnSpc>
              <a:spcBef>
                <a:spcPts val="0"/>
              </a:spcBef>
              <a:defRPr sz="18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613" name="図プレースホルダー 9"/>
          <p:cNvSpPr>
            <a:spLocks noGrp="1"/>
          </p:cNvSpPr>
          <p:nvPr>
            <p:ph type="pic" sz="quarter" idx="14"/>
          </p:nvPr>
        </p:nvSpPr>
        <p:spPr>
          <a:xfrm>
            <a:off x="9458241" y="1588105"/>
            <a:ext cx="8010891" cy="27003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14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9458241" y="4288404"/>
            <a:ext cx="8010891" cy="117013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615" name="図プレースホルダー 9"/>
          <p:cNvSpPr>
            <a:spLocks noGrp="1"/>
          </p:cNvSpPr>
          <p:nvPr>
            <p:ph type="pic" sz="quarter" idx="16"/>
          </p:nvPr>
        </p:nvSpPr>
        <p:spPr>
          <a:xfrm>
            <a:off x="772276" y="5548545"/>
            <a:ext cx="8010891" cy="27003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16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772275" y="8248845"/>
            <a:ext cx="8010892" cy="117013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617" name="図プレースホルダー 9"/>
          <p:cNvSpPr>
            <a:spLocks noGrp="1"/>
          </p:cNvSpPr>
          <p:nvPr>
            <p:ph type="pic" sz="quarter" idx="18"/>
          </p:nvPr>
        </p:nvSpPr>
        <p:spPr>
          <a:xfrm>
            <a:off x="9458241" y="5548545"/>
            <a:ext cx="8010891" cy="27003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18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9458241" y="8248845"/>
            <a:ext cx="8010891" cy="117013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619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7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8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9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0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31" name="図プレースホルダー 9"/>
          <p:cNvSpPr>
            <a:spLocks noGrp="1"/>
          </p:cNvSpPr>
          <p:nvPr>
            <p:ph type="pic" sz="quarter" idx="13"/>
          </p:nvPr>
        </p:nvSpPr>
        <p:spPr>
          <a:xfrm>
            <a:off x="772276" y="1588105"/>
            <a:ext cx="5310591" cy="27003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3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772276" y="4288404"/>
            <a:ext cx="5310591" cy="1170131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0"/>
              </a:spcBef>
              <a:defRPr sz="1800"/>
            </a:lvl1pPr>
            <a:lvl2pPr marL="1144385" indent="-328008">
              <a:lnSpc>
                <a:spcPct val="120000"/>
              </a:lnSpc>
              <a:spcBef>
                <a:spcPts val="0"/>
              </a:spcBef>
              <a:defRPr sz="1800"/>
            </a:lvl2pPr>
            <a:lvl3pPr marL="1895159" indent="-262406">
              <a:lnSpc>
                <a:spcPct val="120000"/>
              </a:lnSpc>
              <a:spcBef>
                <a:spcPts val="0"/>
              </a:spcBef>
              <a:defRPr sz="1800"/>
            </a:lvl3pPr>
            <a:lvl4pPr marL="2711535" indent="-262406">
              <a:lnSpc>
                <a:spcPct val="120000"/>
              </a:lnSpc>
              <a:spcBef>
                <a:spcPts val="0"/>
              </a:spcBef>
              <a:defRPr sz="1800"/>
            </a:lvl4pPr>
            <a:lvl5pPr marL="3527911" indent="-262406">
              <a:lnSpc>
                <a:spcPct val="120000"/>
              </a:lnSpc>
              <a:spcBef>
                <a:spcPts val="0"/>
              </a:spcBef>
              <a:defRPr sz="18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633" name="図プレースホルダー 9"/>
          <p:cNvSpPr>
            <a:spLocks noGrp="1"/>
          </p:cNvSpPr>
          <p:nvPr>
            <p:ph type="pic" sz="quarter" idx="14"/>
          </p:nvPr>
        </p:nvSpPr>
        <p:spPr>
          <a:xfrm>
            <a:off x="6487910" y="1588105"/>
            <a:ext cx="5310592" cy="27003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34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6487910" y="4288404"/>
            <a:ext cx="5310592" cy="117013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635" name="図プレースホルダー 9"/>
          <p:cNvSpPr>
            <a:spLocks noGrp="1"/>
          </p:cNvSpPr>
          <p:nvPr>
            <p:ph type="pic" sz="quarter" idx="16"/>
          </p:nvPr>
        </p:nvSpPr>
        <p:spPr>
          <a:xfrm>
            <a:off x="12203545" y="1588105"/>
            <a:ext cx="5310591" cy="27003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36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2203545" y="4288404"/>
            <a:ext cx="5310591" cy="117013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637" name="図プレースホルダー 9"/>
          <p:cNvSpPr>
            <a:spLocks noGrp="1"/>
          </p:cNvSpPr>
          <p:nvPr>
            <p:ph type="pic" sz="quarter" idx="18"/>
          </p:nvPr>
        </p:nvSpPr>
        <p:spPr>
          <a:xfrm>
            <a:off x="772276" y="5593550"/>
            <a:ext cx="5310591" cy="27003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38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772275" y="8293850"/>
            <a:ext cx="5310592" cy="117013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639" name="図プレースホルダー 9"/>
          <p:cNvSpPr>
            <a:spLocks noGrp="1"/>
          </p:cNvSpPr>
          <p:nvPr>
            <p:ph type="pic" sz="quarter" idx="20"/>
          </p:nvPr>
        </p:nvSpPr>
        <p:spPr>
          <a:xfrm>
            <a:off x="6487910" y="5593550"/>
            <a:ext cx="5310592" cy="27003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40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6487910" y="8293850"/>
            <a:ext cx="5310592" cy="117013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641" name="図プレースホルダー 9"/>
          <p:cNvSpPr>
            <a:spLocks noGrp="1"/>
          </p:cNvSpPr>
          <p:nvPr>
            <p:ph type="pic" sz="quarter" idx="22"/>
          </p:nvPr>
        </p:nvSpPr>
        <p:spPr>
          <a:xfrm>
            <a:off x="12203545" y="5593550"/>
            <a:ext cx="5310591" cy="27003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42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2203545" y="8293850"/>
            <a:ext cx="5310591" cy="117013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643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1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2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3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4" name="正方形/長方形 9"/>
          <p:cNvSpPr/>
          <p:nvPr/>
        </p:nvSpPr>
        <p:spPr>
          <a:xfrm>
            <a:off x="727271" y="2909030"/>
            <a:ext cx="7110791" cy="5069785"/>
          </a:xfrm>
          <a:prstGeom prst="rect">
            <a:avLst/>
          </a:prstGeom>
          <a:solidFill>
            <a:srgbClr val="D7EEF1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5" name="図プレースホルダー 8"/>
          <p:cNvSpPr>
            <a:spLocks noGrp="1"/>
          </p:cNvSpPr>
          <p:nvPr>
            <p:ph type="pic" sz="quarter" idx="13"/>
          </p:nvPr>
        </p:nvSpPr>
        <p:spPr>
          <a:xfrm>
            <a:off x="885185" y="3063875"/>
            <a:ext cx="6794963" cy="476009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56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657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58" name="ホームベース 10"/>
          <p:cNvSpPr/>
          <p:nvPr/>
        </p:nvSpPr>
        <p:spPr>
          <a:xfrm>
            <a:off x="8393479" y="2729295"/>
            <a:ext cx="479696" cy="359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07" y="0"/>
                </a:lnTo>
                <a:lnTo>
                  <a:pt x="21600" y="10800"/>
                </a:lnTo>
                <a:lnTo>
                  <a:pt x="13507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9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8873176" y="3112640"/>
            <a:ext cx="8820981" cy="1035116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660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8873176" y="2533209"/>
            <a:ext cx="8820981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661" name="ホームベース 13"/>
          <p:cNvSpPr/>
          <p:nvPr/>
        </p:nvSpPr>
        <p:spPr>
          <a:xfrm>
            <a:off x="8393479" y="4716895"/>
            <a:ext cx="479696" cy="359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07" y="0"/>
                </a:lnTo>
                <a:lnTo>
                  <a:pt x="21600" y="10800"/>
                </a:lnTo>
                <a:lnTo>
                  <a:pt x="13507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2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8873176" y="5100239"/>
            <a:ext cx="8820981" cy="103511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663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8873176" y="4520810"/>
            <a:ext cx="8820981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664" name="ホームベース 16"/>
          <p:cNvSpPr/>
          <p:nvPr/>
        </p:nvSpPr>
        <p:spPr>
          <a:xfrm>
            <a:off x="8393476" y="6740374"/>
            <a:ext cx="479696" cy="359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07" y="0"/>
                </a:lnTo>
                <a:lnTo>
                  <a:pt x="21600" y="10800"/>
                </a:lnTo>
                <a:lnTo>
                  <a:pt x="13507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5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8873173" y="7123720"/>
            <a:ext cx="8820982" cy="103511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666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8873173" y="6544289"/>
            <a:ext cx="8820982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4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5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6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7" name="正方形/長方形 4"/>
          <p:cNvSpPr/>
          <p:nvPr/>
        </p:nvSpPr>
        <p:spPr>
          <a:xfrm>
            <a:off x="952295" y="2218131"/>
            <a:ext cx="7739210" cy="5631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8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679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80" name="ホームベース 10"/>
          <p:cNvSpPr/>
          <p:nvPr/>
        </p:nvSpPr>
        <p:spPr>
          <a:xfrm>
            <a:off x="952296" y="2218131"/>
            <a:ext cx="900101" cy="563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843" y="0"/>
                </a:lnTo>
                <a:lnTo>
                  <a:pt x="21600" y="10800"/>
                </a:lnTo>
                <a:lnTo>
                  <a:pt x="14843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1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937201" y="2856363"/>
            <a:ext cx="7755955" cy="1664619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682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1852396" y="2128165"/>
            <a:ext cx="6839109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683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042305" y="2128165"/>
            <a:ext cx="630071" cy="75685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4" name="正方形/長方形 20"/>
          <p:cNvSpPr/>
          <p:nvPr/>
        </p:nvSpPr>
        <p:spPr>
          <a:xfrm>
            <a:off x="952295" y="4646276"/>
            <a:ext cx="7739210" cy="5631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5" name="ホームベース 21"/>
          <p:cNvSpPr/>
          <p:nvPr/>
        </p:nvSpPr>
        <p:spPr>
          <a:xfrm>
            <a:off x="952296" y="4646276"/>
            <a:ext cx="900101" cy="563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843" y="0"/>
                </a:lnTo>
                <a:lnTo>
                  <a:pt x="21600" y="10800"/>
                </a:lnTo>
                <a:lnTo>
                  <a:pt x="14843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6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937201" y="5284508"/>
            <a:ext cx="7755954" cy="1664619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687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852396" y="4556311"/>
            <a:ext cx="6839109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688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042305" y="4556311"/>
            <a:ext cx="630071" cy="75685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9" name="正方形/長方形 25"/>
          <p:cNvSpPr/>
          <p:nvPr/>
        </p:nvSpPr>
        <p:spPr>
          <a:xfrm>
            <a:off x="952294" y="7071120"/>
            <a:ext cx="7739210" cy="5631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0" name="ホームベース 26"/>
          <p:cNvSpPr/>
          <p:nvPr/>
        </p:nvSpPr>
        <p:spPr>
          <a:xfrm>
            <a:off x="952294" y="7071120"/>
            <a:ext cx="900101" cy="563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843" y="0"/>
                </a:lnTo>
                <a:lnTo>
                  <a:pt x="21600" y="10800"/>
                </a:lnTo>
                <a:lnTo>
                  <a:pt x="14843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1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937201" y="7709351"/>
            <a:ext cx="7755953" cy="1664619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692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852395" y="6981153"/>
            <a:ext cx="6839109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693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042304" y="6981153"/>
            <a:ext cx="630072" cy="75685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4" name="正方形/長方形 45"/>
          <p:cNvSpPr/>
          <p:nvPr/>
        </p:nvSpPr>
        <p:spPr>
          <a:xfrm>
            <a:off x="9503246" y="2218131"/>
            <a:ext cx="7739209" cy="5631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5" name="ホームベース 46"/>
          <p:cNvSpPr/>
          <p:nvPr/>
        </p:nvSpPr>
        <p:spPr>
          <a:xfrm>
            <a:off x="9503246" y="2218131"/>
            <a:ext cx="900101" cy="563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843" y="0"/>
                </a:lnTo>
                <a:lnTo>
                  <a:pt x="21600" y="10800"/>
                </a:lnTo>
                <a:lnTo>
                  <a:pt x="14843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6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9488151" y="2856363"/>
            <a:ext cx="7755954" cy="1664619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697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0403346" y="2128165"/>
            <a:ext cx="6839109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698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9593256" y="2128165"/>
            <a:ext cx="630071" cy="75685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9" name="正方形/長方形 50"/>
          <p:cNvSpPr/>
          <p:nvPr/>
        </p:nvSpPr>
        <p:spPr>
          <a:xfrm>
            <a:off x="9503246" y="4646276"/>
            <a:ext cx="7739209" cy="5631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0" name="ホームベース 51"/>
          <p:cNvSpPr/>
          <p:nvPr/>
        </p:nvSpPr>
        <p:spPr>
          <a:xfrm>
            <a:off x="9503246" y="4646276"/>
            <a:ext cx="900101" cy="563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843" y="0"/>
                </a:lnTo>
                <a:lnTo>
                  <a:pt x="21600" y="10800"/>
                </a:lnTo>
                <a:lnTo>
                  <a:pt x="14843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1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9488151" y="5284508"/>
            <a:ext cx="7755954" cy="1664619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702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10403346" y="4556311"/>
            <a:ext cx="6839109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703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9593256" y="4556311"/>
            <a:ext cx="630071" cy="75685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4" name="正方形/長方形 55"/>
          <p:cNvSpPr/>
          <p:nvPr/>
        </p:nvSpPr>
        <p:spPr>
          <a:xfrm>
            <a:off x="9503244" y="7071120"/>
            <a:ext cx="7739209" cy="5631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5" name="ホームベース 56"/>
          <p:cNvSpPr/>
          <p:nvPr/>
        </p:nvSpPr>
        <p:spPr>
          <a:xfrm>
            <a:off x="9503244" y="7071120"/>
            <a:ext cx="900101" cy="563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843" y="0"/>
                </a:lnTo>
                <a:lnTo>
                  <a:pt x="21600" y="10800"/>
                </a:lnTo>
                <a:lnTo>
                  <a:pt x="14843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6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9488151" y="7709351"/>
            <a:ext cx="7755954" cy="1664619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707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10403344" y="6981153"/>
            <a:ext cx="6839109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708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9593254" y="6981153"/>
            <a:ext cx="630071" cy="75685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meric List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6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7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8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9" name="正方形/長方形 4"/>
          <p:cNvSpPr/>
          <p:nvPr/>
        </p:nvSpPr>
        <p:spPr>
          <a:xfrm>
            <a:off x="952294" y="2218131"/>
            <a:ext cx="16137102" cy="5631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0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721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22" name="ホームベース 10"/>
          <p:cNvSpPr/>
          <p:nvPr/>
        </p:nvSpPr>
        <p:spPr>
          <a:xfrm>
            <a:off x="952296" y="2218131"/>
            <a:ext cx="900101" cy="563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843" y="0"/>
                </a:lnTo>
                <a:lnTo>
                  <a:pt x="21600" y="10800"/>
                </a:lnTo>
                <a:lnTo>
                  <a:pt x="14843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3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937201" y="2856363"/>
            <a:ext cx="16126885" cy="1664619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724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1852395" y="2128165"/>
            <a:ext cx="15237002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725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042305" y="2128165"/>
            <a:ext cx="630071" cy="75685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6" name="正方形/長方形 20"/>
          <p:cNvSpPr/>
          <p:nvPr/>
        </p:nvSpPr>
        <p:spPr>
          <a:xfrm>
            <a:off x="952294" y="4646276"/>
            <a:ext cx="16137102" cy="5631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7" name="ホームベース 21"/>
          <p:cNvSpPr/>
          <p:nvPr/>
        </p:nvSpPr>
        <p:spPr>
          <a:xfrm>
            <a:off x="952296" y="4646276"/>
            <a:ext cx="900101" cy="563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843" y="0"/>
                </a:lnTo>
                <a:lnTo>
                  <a:pt x="21600" y="10800"/>
                </a:lnTo>
                <a:lnTo>
                  <a:pt x="14843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937202" y="5284508"/>
            <a:ext cx="16126884" cy="1664619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729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852395" y="4556311"/>
            <a:ext cx="15237002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730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042305" y="4556311"/>
            <a:ext cx="630071" cy="75685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1" name="正方形/長方形 25"/>
          <p:cNvSpPr/>
          <p:nvPr/>
        </p:nvSpPr>
        <p:spPr>
          <a:xfrm>
            <a:off x="952293" y="7071120"/>
            <a:ext cx="16137102" cy="5631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2" name="ホームベース 26"/>
          <p:cNvSpPr/>
          <p:nvPr/>
        </p:nvSpPr>
        <p:spPr>
          <a:xfrm>
            <a:off x="952294" y="7071120"/>
            <a:ext cx="900101" cy="563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843" y="0"/>
                </a:lnTo>
                <a:lnTo>
                  <a:pt x="21600" y="10800"/>
                </a:lnTo>
                <a:lnTo>
                  <a:pt x="14843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3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937199" y="7709351"/>
            <a:ext cx="16126887" cy="1664619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734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852394" y="6981153"/>
            <a:ext cx="15237002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735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042304" y="6981153"/>
            <a:ext cx="630072" cy="75685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図プレースホルダー 3"/>
          <p:cNvSpPr>
            <a:spLocks noGrp="1"/>
          </p:cNvSpPr>
          <p:nvPr>
            <p:ph type="pic" idx="13"/>
          </p:nvPr>
        </p:nvSpPr>
        <p:spPr>
          <a:xfrm>
            <a:off x="0" y="0"/>
            <a:ext cx="18286413" cy="10287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1618480" y="3748344"/>
            <a:ext cx="5850651" cy="5850651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14"/>
          </p:nvPr>
        </p:nvSpPr>
        <p:spPr>
          <a:xfrm>
            <a:off x="13553760" y="4783525"/>
            <a:ext cx="2070166" cy="20701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" name="Teks Judul"/>
          <p:cNvSpPr txBox="1">
            <a:spLocks noGrp="1"/>
          </p:cNvSpPr>
          <p:nvPr>
            <p:ph type="title"/>
          </p:nvPr>
        </p:nvSpPr>
        <p:spPr>
          <a:xfrm>
            <a:off x="11753495" y="6808685"/>
            <a:ext cx="5580621" cy="118975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spc="600">
                <a:solidFill>
                  <a:srgbClr val="FFFFFF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36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olumn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4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5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6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747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8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142999" y="1948145"/>
            <a:ext cx="7321381" cy="1453801"/>
          </a:xfrm>
          <a:prstGeom prst="rect">
            <a:avLst/>
          </a:prstGeom>
        </p:spPr>
        <p:txBody>
          <a:bodyPr lIns="81637" tIns="81637" rIns="81637" bIns="81637" anchor="b"/>
          <a:lstStyle>
            <a:lvl1pPr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545284" indent="-728907"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215878" indent="-583125"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032254" indent="-583125"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848630" indent="-583125"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749" name="テキスト プレースホルダー 11"/>
          <p:cNvSpPr>
            <a:spLocks noGrp="1"/>
          </p:cNvSpPr>
          <p:nvPr>
            <p:ph type="body" sz="half" idx="13"/>
          </p:nvPr>
        </p:nvSpPr>
        <p:spPr>
          <a:xfrm>
            <a:off x="1133383" y="3747959"/>
            <a:ext cx="7330996" cy="5265971"/>
          </a:xfrm>
          <a:prstGeom prst="rect">
            <a:avLst/>
          </a:prstGeom>
        </p:spPr>
        <p:txBody>
          <a:bodyPr lIns="81637" tIns="81637" rIns="81637" bIns="81637"/>
          <a:lstStyle/>
          <a:p>
            <a:pPr marL="342900" indent="-3960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SzPct val="100000"/>
              <a:buChar char="◆"/>
              <a:defRPr>
                <a:solidFill>
                  <a:srgbClr val="3F3F3F"/>
                </a:solidFill>
              </a:defRPr>
            </a:pPr>
            <a:endParaRPr/>
          </a:p>
        </p:txBody>
      </p:sp>
      <p:sp>
        <p:nvSpPr>
          <p:cNvPr id="750" name="直線コネクタ 9"/>
          <p:cNvSpPr/>
          <p:nvPr/>
        </p:nvSpPr>
        <p:spPr>
          <a:xfrm>
            <a:off x="1127940" y="3642616"/>
            <a:ext cx="7336440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1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9747419" y="1948145"/>
            <a:ext cx="7321381" cy="1453801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752" name="テキスト プレースホルダー 11"/>
          <p:cNvSpPr>
            <a:spLocks noGrp="1"/>
          </p:cNvSpPr>
          <p:nvPr>
            <p:ph type="body" sz="half" idx="15"/>
          </p:nvPr>
        </p:nvSpPr>
        <p:spPr>
          <a:xfrm>
            <a:off x="9737804" y="3747959"/>
            <a:ext cx="7330996" cy="5265971"/>
          </a:xfrm>
          <a:prstGeom prst="rect">
            <a:avLst/>
          </a:prstGeom>
        </p:spPr>
        <p:txBody>
          <a:bodyPr lIns="81637" tIns="81637" rIns="81637" bIns="81637"/>
          <a:lstStyle/>
          <a:p>
            <a:pPr marL="342900" indent="-39600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buChar char="◆"/>
              <a:defRPr>
                <a:solidFill>
                  <a:srgbClr val="3F3F3F"/>
                </a:solidFill>
              </a:defRPr>
            </a:pPr>
            <a:endParaRPr/>
          </a:p>
        </p:txBody>
      </p:sp>
      <p:sp>
        <p:nvSpPr>
          <p:cNvPr id="753" name="直線コネクタ 13"/>
          <p:cNvSpPr/>
          <p:nvPr/>
        </p:nvSpPr>
        <p:spPr>
          <a:xfrm>
            <a:off x="9732361" y="3642616"/>
            <a:ext cx="7336439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con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1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2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3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4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765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66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582366" y="2856363"/>
            <a:ext cx="7110791" cy="1664619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767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1584017" y="2128165"/>
            <a:ext cx="7109140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768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582366" y="5284508"/>
            <a:ext cx="7110791" cy="1664619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769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584017" y="4556311"/>
            <a:ext cx="7109140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770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582365" y="7709351"/>
            <a:ext cx="7110791" cy="1664619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771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584016" y="6981153"/>
            <a:ext cx="7109140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772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0133316" y="2856363"/>
            <a:ext cx="7110791" cy="1664619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773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0134968" y="2128165"/>
            <a:ext cx="7109139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774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0133316" y="5284508"/>
            <a:ext cx="7110791" cy="1664619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775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0134968" y="4556311"/>
            <a:ext cx="7109139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776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0133314" y="7709351"/>
            <a:ext cx="7110791" cy="1664619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777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0134966" y="6981153"/>
            <a:ext cx="7109139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778" name="図プレースホルダー 7"/>
          <p:cNvSpPr>
            <a:spLocks noGrp="1"/>
          </p:cNvSpPr>
          <p:nvPr>
            <p:ph type="pic" sz="quarter" idx="24"/>
          </p:nvPr>
        </p:nvSpPr>
        <p:spPr>
          <a:xfrm>
            <a:off x="952296" y="2128165"/>
            <a:ext cx="720081" cy="72008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79" name="図プレースホルダー 7"/>
          <p:cNvSpPr>
            <a:spLocks noGrp="1"/>
          </p:cNvSpPr>
          <p:nvPr>
            <p:ph type="pic" sz="quarter" idx="25"/>
          </p:nvPr>
        </p:nvSpPr>
        <p:spPr>
          <a:xfrm>
            <a:off x="952296" y="4558434"/>
            <a:ext cx="720081" cy="72008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80" name="図プレースホルダー 7"/>
          <p:cNvSpPr>
            <a:spLocks noGrp="1"/>
          </p:cNvSpPr>
          <p:nvPr>
            <p:ph type="pic" sz="quarter" idx="26"/>
          </p:nvPr>
        </p:nvSpPr>
        <p:spPr>
          <a:xfrm>
            <a:off x="952296" y="6988705"/>
            <a:ext cx="720081" cy="72008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81" name="図プレースホルダー 7"/>
          <p:cNvSpPr>
            <a:spLocks noGrp="1"/>
          </p:cNvSpPr>
          <p:nvPr>
            <p:ph type="pic" sz="quarter" idx="27"/>
          </p:nvPr>
        </p:nvSpPr>
        <p:spPr>
          <a:xfrm>
            <a:off x="9503246" y="2128165"/>
            <a:ext cx="720081" cy="72008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82" name="図プレースホルダー 7"/>
          <p:cNvSpPr>
            <a:spLocks noGrp="1"/>
          </p:cNvSpPr>
          <p:nvPr>
            <p:ph type="pic" sz="quarter" idx="28"/>
          </p:nvPr>
        </p:nvSpPr>
        <p:spPr>
          <a:xfrm>
            <a:off x="9503246" y="4558434"/>
            <a:ext cx="720081" cy="72008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83" name="図プレースホルダー 7"/>
          <p:cNvSpPr>
            <a:spLocks noGrp="1"/>
          </p:cNvSpPr>
          <p:nvPr>
            <p:ph type="pic" sz="quarter" idx="29"/>
          </p:nvPr>
        </p:nvSpPr>
        <p:spPr>
          <a:xfrm>
            <a:off x="9503246" y="6988705"/>
            <a:ext cx="720081" cy="72008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1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2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3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4" name="正方形/長方形 22"/>
          <p:cNvSpPr/>
          <p:nvPr/>
        </p:nvSpPr>
        <p:spPr>
          <a:xfrm>
            <a:off x="-1" y="2128165"/>
            <a:ext cx="18286414" cy="5265586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5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796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7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2302446" y="2758234"/>
            <a:ext cx="1350151" cy="13501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98" name="図プレースホルダー 7"/>
          <p:cNvSpPr>
            <a:spLocks noGrp="1"/>
          </p:cNvSpPr>
          <p:nvPr>
            <p:ph type="pic" sz="quarter" idx="14"/>
          </p:nvPr>
        </p:nvSpPr>
        <p:spPr>
          <a:xfrm>
            <a:off x="6412903" y="2758234"/>
            <a:ext cx="1350151" cy="13501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99" name="図プレースホルダー 7"/>
          <p:cNvSpPr>
            <a:spLocks noGrp="1"/>
          </p:cNvSpPr>
          <p:nvPr>
            <p:ph type="pic" sz="quarter" idx="15"/>
          </p:nvPr>
        </p:nvSpPr>
        <p:spPr>
          <a:xfrm>
            <a:off x="10523359" y="2758234"/>
            <a:ext cx="1350151" cy="13501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00" name="図プレースホルダー 7"/>
          <p:cNvSpPr>
            <a:spLocks noGrp="1"/>
          </p:cNvSpPr>
          <p:nvPr>
            <p:ph type="pic" sz="quarter" idx="16"/>
          </p:nvPr>
        </p:nvSpPr>
        <p:spPr>
          <a:xfrm>
            <a:off x="14633815" y="2758234"/>
            <a:ext cx="1350151" cy="13501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01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952296" y="4267499"/>
            <a:ext cx="3915436" cy="720081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26612" indent="-510234"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40940" indent="-408188"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857317" indent="-408188"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73692" indent="-408187"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80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3328671" y="4267499"/>
            <a:ext cx="3915436" cy="72008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803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5077754" y="4267499"/>
            <a:ext cx="3915436" cy="72008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804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9203211" y="4267499"/>
            <a:ext cx="3915436" cy="72008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805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952296" y="5032585"/>
            <a:ext cx="3915436" cy="1755196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806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3328671" y="5032585"/>
            <a:ext cx="3915436" cy="1755196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807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9203211" y="5032585"/>
            <a:ext cx="3915436" cy="1755196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808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5077754" y="5032585"/>
            <a:ext cx="3915436" cy="1755196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809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096311" y="7843800"/>
            <a:ext cx="16057786" cy="126014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9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0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1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2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863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64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981549" y="3253290"/>
            <a:ext cx="2581039" cy="1237640"/>
          </a:xfrm>
          <a:prstGeom prst="rect">
            <a:avLst/>
          </a:prstGeom>
        </p:spPr>
        <p:txBody>
          <a:bodyPr lIns="81637" tIns="81637" rIns="81637" bIns="81637" anchor="b"/>
          <a:lstStyle>
            <a:lvl1pPr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26612" indent="-510234"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40940" indent="-408188"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857317" indent="-408188"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73692" indent="-408187"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865" name="正方形/長方形 8"/>
          <p:cNvSpPr/>
          <p:nvPr/>
        </p:nvSpPr>
        <p:spPr>
          <a:xfrm>
            <a:off x="-1" y="5053489"/>
            <a:ext cx="18286414" cy="135016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6" name="円/楕円 9"/>
          <p:cNvSpPr/>
          <p:nvPr/>
        </p:nvSpPr>
        <p:spPr>
          <a:xfrm>
            <a:off x="1852396" y="4603439"/>
            <a:ext cx="1035117" cy="1035117"/>
          </a:xfrm>
          <a:prstGeom prst="ellipse">
            <a:avLst/>
          </a:prstGeom>
          <a:solidFill>
            <a:schemeClr val="accent1"/>
          </a:solidFill>
          <a:ln w="9842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7" name="円/楕円 10"/>
          <p:cNvSpPr/>
          <p:nvPr/>
        </p:nvSpPr>
        <p:spPr>
          <a:xfrm>
            <a:off x="4534694" y="4603439"/>
            <a:ext cx="1035117" cy="1035117"/>
          </a:xfrm>
          <a:prstGeom prst="ellipse">
            <a:avLst/>
          </a:prstGeom>
          <a:solidFill>
            <a:schemeClr val="accent1"/>
          </a:solidFill>
          <a:ln w="9842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8" name="円/楕円 11"/>
          <p:cNvSpPr/>
          <p:nvPr/>
        </p:nvSpPr>
        <p:spPr>
          <a:xfrm>
            <a:off x="7216992" y="4589517"/>
            <a:ext cx="1035117" cy="1035117"/>
          </a:xfrm>
          <a:prstGeom prst="ellipse">
            <a:avLst/>
          </a:prstGeom>
          <a:solidFill>
            <a:schemeClr val="accent1"/>
          </a:solidFill>
          <a:ln w="9842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9" name="円/楕円 12"/>
          <p:cNvSpPr/>
          <p:nvPr/>
        </p:nvSpPr>
        <p:spPr>
          <a:xfrm>
            <a:off x="9899290" y="4603439"/>
            <a:ext cx="1035117" cy="1035117"/>
          </a:xfrm>
          <a:prstGeom prst="ellipse">
            <a:avLst/>
          </a:prstGeom>
          <a:solidFill>
            <a:schemeClr val="accent1"/>
          </a:solidFill>
          <a:ln w="9842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0" name="円/楕円 13"/>
          <p:cNvSpPr/>
          <p:nvPr/>
        </p:nvSpPr>
        <p:spPr>
          <a:xfrm>
            <a:off x="12581587" y="4603439"/>
            <a:ext cx="1035117" cy="1035117"/>
          </a:xfrm>
          <a:prstGeom prst="ellipse">
            <a:avLst/>
          </a:prstGeom>
          <a:solidFill>
            <a:schemeClr val="accent1"/>
          </a:solidFill>
          <a:ln w="9842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1" name="円/楕円 14"/>
          <p:cNvSpPr/>
          <p:nvPr/>
        </p:nvSpPr>
        <p:spPr>
          <a:xfrm>
            <a:off x="15263885" y="4603439"/>
            <a:ext cx="1035117" cy="1035117"/>
          </a:xfrm>
          <a:prstGeom prst="ellipse">
            <a:avLst/>
          </a:prstGeom>
          <a:solidFill>
            <a:schemeClr val="accent1"/>
          </a:solidFill>
          <a:ln w="9842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2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2061896" y="4812939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3" name="図プレースホルダー 7"/>
          <p:cNvSpPr>
            <a:spLocks noGrp="1"/>
          </p:cNvSpPr>
          <p:nvPr>
            <p:ph type="pic" sz="quarter" idx="14"/>
          </p:nvPr>
        </p:nvSpPr>
        <p:spPr>
          <a:xfrm>
            <a:off x="4744194" y="4812939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4" name="図プレースホルダー 7"/>
          <p:cNvSpPr>
            <a:spLocks noGrp="1"/>
          </p:cNvSpPr>
          <p:nvPr>
            <p:ph type="pic" sz="quarter" idx="15"/>
          </p:nvPr>
        </p:nvSpPr>
        <p:spPr>
          <a:xfrm>
            <a:off x="7426491" y="4799017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5" name="図プレースホルダー 7"/>
          <p:cNvSpPr>
            <a:spLocks noGrp="1"/>
          </p:cNvSpPr>
          <p:nvPr>
            <p:ph type="pic" sz="quarter" idx="16"/>
          </p:nvPr>
        </p:nvSpPr>
        <p:spPr>
          <a:xfrm>
            <a:off x="10108789" y="4812939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6" name="図プレースホルダー 7"/>
          <p:cNvSpPr>
            <a:spLocks noGrp="1"/>
          </p:cNvSpPr>
          <p:nvPr>
            <p:ph type="pic" sz="quarter" idx="17"/>
          </p:nvPr>
        </p:nvSpPr>
        <p:spPr>
          <a:xfrm>
            <a:off x="12791088" y="4812939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7" name="図プレースホルダー 7"/>
          <p:cNvSpPr>
            <a:spLocks noGrp="1"/>
          </p:cNvSpPr>
          <p:nvPr>
            <p:ph type="pic" sz="quarter" idx="18"/>
          </p:nvPr>
        </p:nvSpPr>
        <p:spPr>
          <a:xfrm>
            <a:off x="15473385" y="4812939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8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1795349" y="3253290"/>
            <a:ext cx="2581039" cy="1237640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879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3684999" y="3253290"/>
            <a:ext cx="2581039" cy="1237640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880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9091899" y="3253290"/>
            <a:ext cx="2581039" cy="1237640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881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6388448" y="3253290"/>
            <a:ext cx="2581039" cy="1237640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882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4498800" y="3253290"/>
            <a:ext cx="2581039" cy="1237640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883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042305" y="5886081"/>
            <a:ext cx="2581039" cy="3172855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884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11824600" y="5886081"/>
            <a:ext cx="2581039" cy="3172855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885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3745755" y="5886081"/>
            <a:ext cx="2581039" cy="3172855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886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9127452" y="5886081"/>
            <a:ext cx="2581039" cy="3172855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887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6449205" y="5886081"/>
            <a:ext cx="2581039" cy="3172855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888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14528052" y="5886081"/>
            <a:ext cx="2581039" cy="3172855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0"/>
              </a:spcBef>
              <a:defRPr sz="2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6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7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8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9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900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01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042305" y="1588105"/>
            <a:ext cx="3285366" cy="645792"/>
          </a:xfrm>
          <a:prstGeom prst="rect">
            <a:avLst/>
          </a:prstGeom>
        </p:spPr>
        <p:txBody>
          <a:bodyPr lIns="81637" tIns="81637" rIns="81637" bIns="81637" anchor="b"/>
          <a:lstStyle>
            <a:lvl1pPr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26612" indent="-510234"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40940" indent="-408188"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857317" indent="-408188"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73692" indent="-408187"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902" name="正方形/長方形 8"/>
          <p:cNvSpPr/>
          <p:nvPr/>
        </p:nvSpPr>
        <p:spPr>
          <a:xfrm>
            <a:off x="-3" y="2803239"/>
            <a:ext cx="18279222" cy="4899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1" y="20977"/>
                </a:moveTo>
                <a:lnTo>
                  <a:pt x="21600" y="20977"/>
                </a:lnTo>
                <a:lnTo>
                  <a:pt x="21600" y="21600"/>
                </a:lnTo>
                <a:lnTo>
                  <a:pt x="6871" y="21600"/>
                </a:lnTo>
                <a:close/>
                <a:moveTo>
                  <a:pt x="15218" y="0"/>
                </a:moveTo>
                <a:cubicBezTo>
                  <a:pt x="16037" y="0"/>
                  <a:pt x="16702" y="2466"/>
                  <a:pt x="16707" y="5520"/>
                </a:cubicBezTo>
                <a:cubicBezTo>
                  <a:pt x="16713" y="8571"/>
                  <a:pt x="16057" y="11066"/>
                  <a:pt x="15240" y="11110"/>
                </a:cubicBezTo>
                <a:lnTo>
                  <a:pt x="15240" y="11111"/>
                </a:lnTo>
                <a:lnTo>
                  <a:pt x="6852" y="11111"/>
                </a:lnTo>
                <a:lnTo>
                  <a:pt x="6852" y="11121"/>
                </a:lnTo>
                <a:cubicBezTo>
                  <a:pt x="6126" y="11156"/>
                  <a:pt x="5545" y="13369"/>
                  <a:pt x="5549" y="16076"/>
                </a:cubicBezTo>
                <a:cubicBezTo>
                  <a:pt x="5554" y="18783"/>
                  <a:pt x="6143" y="20968"/>
                  <a:pt x="6869" y="20968"/>
                </a:cubicBezTo>
                <a:lnTo>
                  <a:pt x="6869" y="21600"/>
                </a:lnTo>
                <a:cubicBezTo>
                  <a:pt x="6050" y="21600"/>
                  <a:pt x="5385" y="19134"/>
                  <a:pt x="5380" y="16080"/>
                </a:cubicBezTo>
                <a:cubicBezTo>
                  <a:pt x="5375" y="13028"/>
                  <a:pt x="6030" y="10533"/>
                  <a:pt x="6848" y="10490"/>
                </a:cubicBezTo>
                <a:lnTo>
                  <a:pt x="6848" y="10489"/>
                </a:lnTo>
                <a:lnTo>
                  <a:pt x="15235" y="10489"/>
                </a:lnTo>
                <a:lnTo>
                  <a:pt x="15235" y="10479"/>
                </a:lnTo>
                <a:cubicBezTo>
                  <a:pt x="15961" y="10444"/>
                  <a:pt x="16543" y="8231"/>
                  <a:pt x="16538" y="5524"/>
                </a:cubicBezTo>
                <a:cubicBezTo>
                  <a:pt x="16533" y="2817"/>
                  <a:pt x="15944" y="632"/>
                  <a:pt x="15218" y="632"/>
                </a:cubicBezTo>
                <a:close/>
                <a:moveTo>
                  <a:pt x="0" y="0"/>
                </a:moveTo>
                <a:lnTo>
                  <a:pt x="15218" y="0"/>
                </a:lnTo>
                <a:lnTo>
                  <a:pt x="15218" y="595"/>
                </a:lnTo>
                <a:lnTo>
                  <a:pt x="0" y="595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3" name="円/楕円 9"/>
          <p:cNvSpPr/>
          <p:nvPr/>
        </p:nvSpPr>
        <p:spPr>
          <a:xfrm>
            <a:off x="2167431" y="2346406"/>
            <a:ext cx="1035117" cy="1035116"/>
          </a:xfrm>
          <a:prstGeom prst="ellipse">
            <a:avLst/>
          </a:prstGeom>
          <a:solidFill>
            <a:schemeClr val="accent1"/>
          </a:solidFill>
          <a:ln w="9842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4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2376931" y="2555906"/>
            <a:ext cx="616115" cy="6161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05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042304" y="3517103"/>
            <a:ext cx="3285366" cy="1356367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906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4732716" y="1588105"/>
            <a:ext cx="3285366" cy="645792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907" name="円/楕円 43"/>
          <p:cNvSpPr/>
          <p:nvPr/>
        </p:nvSpPr>
        <p:spPr>
          <a:xfrm>
            <a:off x="5857840" y="2346406"/>
            <a:ext cx="1035117" cy="1035116"/>
          </a:xfrm>
          <a:prstGeom prst="ellipse">
            <a:avLst/>
          </a:prstGeom>
          <a:solidFill>
            <a:schemeClr val="accent1"/>
          </a:solidFill>
          <a:ln w="9842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8" name="図プレースホルダー 7"/>
          <p:cNvSpPr>
            <a:spLocks noGrp="1"/>
          </p:cNvSpPr>
          <p:nvPr>
            <p:ph type="pic" sz="quarter" idx="16"/>
          </p:nvPr>
        </p:nvSpPr>
        <p:spPr>
          <a:xfrm>
            <a:off x="6067340" y="2555906"/>
            <a:ext cx="616115" cy="6161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09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4732714" y="3517103"/>
            <a:ext cx="3285366" cy="1356367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910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8468131" y="1588105"/>
            <a:ext cx="3285366" cy="645792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911" name="円/楕円 47"/>
          <p:cNvSpPr/>
          <p:nvPr/>
        </p:nvSpPr>
        <p:spPr>
          <a:xfrm>
            <a:off x="9593256" y="2346406"/>
            <a:ext cx="1035117" cy="1035116"/>
          </a:xfrm>
          <a:prstGeom prst="ellipse">
            <a:avLst/>
          </a:prstGeom>
          <a:solidFill>
            <a:schemeClr val="accent1"/>
          </a:solidFill>
          <a:ln w="9842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2" name="図プレースホルダー 7"/>
          <p:cNvSpPr>
            <a:spLocks noGrp="1"/>
          </p:cNvSpPr>
          <p:nvPr>
            <p:ph type="pic" sz="quarter" idx="19"/>
          </p:nvPr>
        </p:nvSpPr>
        <p:spPr>
          <a:xfrm>
            <a:off x="9802755" y="2555906"/>
            <a:ext cx="616115" cy="6161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13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8468129" y="3517103"/>
            <a:ext cx="3285366" cy="1356367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914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6622926" y="6268625"/>
            <a:ext cx="3285366" cy="668101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915" name="円/楕円 51"/>
          <p:cNvSpPr/>
          <p:nvPr/>
        </p:nvSpPr>
        <p:spPr>
          <a:xfrm>
            <a:off x="7748051" y="7049234"/>
            <a:ext cx="1035117" cy="1035117"/>
          </a:xfrm>
          <a:prstGeom prst="ellipse">
            <a:avLst/>
          </a:prstGeom>
          <a:solidFill>
            <a:schemeClr val="accent1"/>
          </a:solidFill>
          <a:ln w="9842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6" name="図プレースホルダー 7"/>
          <p:cNvSpPr>
            <a:spLocks noGrp="1"/>
          </p:cNvSpPr>
          <p:nvPr>
            <p:ph type="pic" sz="quarter" idx="22"/>
          </p:nvPr>
        </p:nvSpPr>
        <p:spPr>
          <a:xfrm>
            <a:off x="7957552" y="7258735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17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6622925" y="8219933"/>
            <a:ext cx="3285366" cy="1356367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918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0313337" y="6268625"/>
            <a:ext cx="3285366" cy="668101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919" name="円/楕円 55"/>
          <p:cNvSpPr/>
          <p:nvPr/>
        </p:nvSpPr>
        <p:spPr>
          <a:xfrm>
            <a:off x="11438462" y="7049234"/>
            <a:ext cx="1035117" cy="1035117"/>
          </a:xfrm>
          <a:prstGeom prst="ellipse">
            <a:avLst/>
          </a:prstGeom>
          <a:solidFill>
            <a:schemeClr val="accent1"/>
          </a:solidFill>
          <a:ln w="9842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0" name="図プレースホルダー 7"/>
          <p:cNvSpPr>
            <a:spLocks noGrp="1"/>
          </p:cNvSpPr>
          <p:nvPr>
            <p:ph type="pic" sz="quarter" idx="25"/>
          </p:nvPr>
        </p:nvSpPr>
        <p:spPr>
          <a:xfrm>
            <a:off x="11647961" y="7258735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21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10313336" y="8219933"/>
            <a:ext cx="3285366" cy="1356367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922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14048751" y="6268625"/>
            <a:ext cx="3285366" cy="668101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923" name="円/楕円 59"/>
          <p:cNvSpPr/>
          <p:nvPr/>
        </p:nvSpPr>
        <p:spPr>
          <a:xfrm>
            <a:off x="15173876" y="7049234"/>
            <a:ext cx="1035117" cy="1035117"/>
          </a:xfrm>
          <a:prstGeom prst="ellipse">
            <a:avLst/>
          </a:prstGeom>
          <a:solidFill>
            <a:schemeClr val="accent1"/>
          </a:solidFill>
          <a:ln w="9842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4" name="図プレースホルダー 7"/>
          <p:cNvSpPr>
            <a:spLocks noGrp="1"/>
          </p:cNvSpPr>
          <p:nvPr>
            <p:ph type="pic" sz="quarter" idx="28"/>
          </p:nvPr>
        </p:nvSpPr>
        <p:spPr>
          <a:xfrm>
            <a:off x="15383377" y="7258735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25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14048750" y="8219933"/>
            <a:ext cx="3285366" cy="1356367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0"/>
              </a:spcBef>
              <a:defRPr sz="2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W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3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4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5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6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937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38" name="正方形/長方形 4"/>
          <p:cNvSpPr/>
          <p:nvPr/>
        </p:nvSpPr>
        <p:spPr>
          <a:xfrm>
            <a:off x="10837991" y="5592510"/>
            <a:ext cx="7448423" cy="3150351"/>
          </a:xfrm>
          <a:prstGeom prst="rect">
            <a:avLst/>
          </a:pr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9" name="正方形/長方形 5"/>
          <p:cNvSpPr/>
          <p:nvPr/>
        </p:nvSpPr>
        <p:spPr>
          <a:xfrm>
            <a:off x="-1" y="5582770"/>
            <a:ext cx="7448423" cy="3150351"/>
          </a:xfrm>
          <a:prstGeom prst="rect">
            <a:avLst/>
          </a:pr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0" name="正方形/長方形 6"/>
          <p:cNvSpPr/>
          <p:nvPr/>
        </p:nvSpPr>
        <p:spPr>
          <a:xfrm>
            <a:off x="10837991" y="2184073"/>
            <a:ext cx="7448423" cy="3150351"/>
          </a:xfrm>
          <a:prstGeom prst="rect">
            <a:avLst/>
          </a:pr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1" name="正方形/長方形 7"/>
          <p:cNvSpPr/>
          <p:nvPr/>
        </p:nvSpPr>
        <p:spPr>
          <a:xfrm>
            <a:off x="-1" y="2184073"/>
            <a:ext cx="7448423" cy="3150351"/>
          </a:xfrm>
          <a:prstGeom prst="rect">
            <a:avLst/>
          </a:pr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46" name="グループ化 8"/>
          <p:cNvGrpSpPr/>
          <p:nvPr/>
        </p:nvGrpSpPr>
        <p:grpSpPr>
          <a:xfrm>
            <a:off x="5863506" y="5582770"/>
            <a:ext cx="3160090" cy="3150351"/>
            <a:chOff x="0" y="0"/>
            <a:chExt cx="3160089" cy="3150349"/>
          </a:xfrm>
        </p:grpSpPr>
        <p:sp>
          <p:nvSpPr>
            <p:cNvPr id="942" name="涙形 9"/>
            <p:cNvSpPr/>
            <p:nvPr/>
          </p:nvSpPr>
          <p:spPr>
            <a:xfrm>
              <a:off x="-1" y="0"/>
              <a:ext cx="3150351" cy="315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3" name="涙形 10"/>
            <p:cNvSpPr/>
            <p:nvPr/>
          </p:nvSpPr>
          <p:spPr>
            <a:xfrm>
              <a:off x="9739" y="0"/>
              <a:ext cx="3150351" cy="315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4" name="涙形 11"/>
            <p:cNvSpPr/>
            <p:nvPr/>
          </p:nvSpPr>
          <p:spPr>
            <a:xfrm>
              <a:off x="-1" y="0"/>
              <a:ext cx="3150351" cy="315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5" name="涙形 12"/>
            <p:cNvSpPr/>
            <p:nvPr/>
          </p:nvSpPr>
          <p:spPr>
            <a:xfrm>
              <a:off x="147671" y="147672"/>
              <a:ext cx="2855007" cy="285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51" name="グループ化 13"/>
          <p:cNvGrpSpPr/>
          <p:nvPr/>
        </p:nvGrpSpPr>
        <p:grpSpPr>
          <a:xfrm>
            <a:off x="5873245" y="2184072"/>
            <a:ext cx="3150351" cy="3160091"/>
            <a:chOff x="0" y="0"/>
            <a:chExt cx="3150350" cy="3160089"/>
          </a:xfrm>
        </p:grpSpPr>
        <p:sp>
          <p:nvSpPr>
            <p:cNvPr id="947" name="涙形 14"/>
            <p:cNvSpPr/>
            <p:nvPr/>
          </p:nvSpPr>
          <p:spPr>
            <a:xfrm rot="5400000">
              <a:off x="0" y="0"/>
              <a:ext cx="3150351" cy="315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8" name="涙形 15"/>
            <p:cNvSpPr/>
            <p:nvPr/>
          </p:nvSpPr>
          <p:spPr>
            <a:xfrm rot="5400000">
              <a:off x="0" y="9739"/>
              <a:ext cx="3150351" cy="315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9" name="涙形 16"/>
            <p:cNvSpPr/>
            <p:nvPr/>
          </p:nvSpPr>
          <p:spPr>
            <a:xfrm rot="5400000">
              <a:off x="0" y="0"/>
              <a:ext cx="3150351" cy="315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0" name="涙形 17"/>
            <p:cNvSpPr/>
            <p:nvPr/>
          </p:nvSpPr>
          <p:spPr>
            <a:xfrm rot="5400000">
              <a:off x="147672" y="147672"/>
              <a:ext cx="2855007" cy="285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56" name="グループ化 18"/>
          <p:cNvGrpSpPr/>
          <p:nvPr/>
        </p:nvGrpSpPr>
        <p:grpSpPr>
          <a:xfrm>
            <a:off x="9278221" y="2193812"/>
            <a:ext cx="3160091" cy="3150351"/>
            <a:chOff x="0" y="0"/>
            <a:chExt cx="3160089" cy="3150350"/>
          </a:xfrm>
        </p:grpSpPr>
        <p:sp>
          <p:nvSpPr>
            <p:cNvPr id="952" name="涙形 19"/>
            <p:cNvSpPr/>
            <p:nvPr/>
          </p:nvSpPr>
          <p:spPr>
            <a:xfrm rot="10800000">
              <a:off x="9739" y="0"/>
              <a:ext cx="3150351" cy="315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3" name="涙形 20"/>
            <p:cNvSpPr/>
            <p:nvPr/>
          </p:nvSpPr>
          <p:spPr>
            <a:xfrm rot="10800000">
              <a:off x="0" y="0"/>
              <a:ext cx="3150351" cy="315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4" name="涙形 21"/>
            <p:cNvSpPr/>
            <p:nvPr/>
          </p:nvSpPr>
          <p:spPr>
            <a:xfrm rot="10800000">
              <a:off x="9739" y="0"/>
              <a:ext cx="3150351" cy="315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5" name="涙形 22"/>
            <p:cNvSpPr/>
            <p:nvPr/>
          </p:nvSpPr>
          <p:spPr>
            <a:xfrm rot="10800000">
              <a:off x="157412" y="147673"/>
              <a:ext cx="2855007" cy="285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61" name="グループ化 23"/>
          <p:cNvGrpSpPr/>
          <p:nvPr/>
        </p:nvGrpSpPr>
        <p:grpSpPr>
          <a:xfrm>
            <a:off x="9278221" y="5582771"/>
            <a:ext cx="3150351" cy="3160091"/>
            <a:chOff x="0" y="0"/>
            <a:chExt cx="3150349" cy="3160089"/>
          </a:xfrm>
        </p:grpSpPr>
        <p:sp>
          <p:nvSpPr>
            <p:cNvPr id="957" name="涙形 24"/>
            <p:cNvSpPr/>
            <p:nvPr/>
          </p:nvSpPr>
          <p:spPr>
            <a:xfrm rot="16200000">
              <a:off x="0" y="9739"/>
              <a:ext cx="3150350" cy="315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8" name="涙形 25"/>
            <p:cNvSpPr/>
            <p:nvPr/>
          </p:nvSpPr>
          <p:spPr>
            <a:xfrm rot="16200000">
              <a:off x="0" y="0"/>
              <a:ext cx="3150350" cy="315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9" name="涙形 26"/>
            <p:cNvSpPr/>
            <p:nvPr/>
          </p:nvSpPr>
          <p:spPr>
            <a:xfrm rot="16200000">
              <a:off x="0" y="9739"/>
              <a:ext cx="3150350" cy="315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0" name="涙形 27"/>
            <p:cNvSpPr/>
            <p:nvPr/>
          </p:nvSpPr>
          <p:spPr>
            <a:xfrm rot="16200000">
              <a:off x="147671" y="157413"/>
              <a:ext cx="2855007" cy="285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6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6262885" y="4066561"/>
            <a:ext cx="2394498" cy="761904"/>
          </a:xfrm>
          <a:prstGeom prst="rect">
            <a:avLst/>
          </a:prstGeom>
        </p:spPr>
        <p:txBody>
          <a:bodyPr lIns="81637" tIns="81637" rIns="81637" bIns="81637"/>
          <a:lstStyle>
            <a:lvl1pPr algn="ctr">
              <a:lnSpc>
                <a:spcPct val="120000"/>
              </a:lnSpc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253721" indent="-437344" algn="ctr">
              <a:lnSpc>
                <a:spcPct val="120000"/>
              </a:lnSpc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982628" indent="-349875" algn="ctr">
              <a:lnSpc>
                <a:spcPct val="120000"/>
              </a:lnSpc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799004" indent="-349875" algn="ctr">
              <a:lnSpc>
                <a:spcPct val="120000"/>
              </a:lnSpc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15380" indent="-349875" algn="ctr">
              <a:lnSpc>
                <a:spcPct val="120000"/>
              </a:lnSpc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963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6262885" y="2713229"/>
            <a:ext cx="2394498" cy="1631085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8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964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9674034" y="4066561"/>
            <a:ext cx="2394498" cy="7619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965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9674034" y="2713229"/>
            <a:ext cx="2394498" cy="1631085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8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966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6244999" y="7351925"/>
            <a:ext cx="2394498" cy="7619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967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6244999" y="5998595"/>
            <a:ext cx="2394498" cy="1631085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8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968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9656147" y="7351925"/>
            <a:ext cx="2394498" cy="7619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969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9656147" y="5998595"/>
            <a:ext cx="2394498" cy="1631085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8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970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637260" y="2769137"/>
            <a:ext cx="5040562" cy="220524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marL="342900" indent="-36000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100000"/>
              <a:buChar char="◆"/>
              <a:defRPr sz="2000"/>
            </a:pPr>
            <a:endParaRPr/>
          </a:p>
        </p:txBody>
      </p:sp>
      <p:sp>
        <p:nvSpPr>
          <p:cNvPr id="971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637260" y="5964492"/>
            <a:ext cx="5040562" cy="220524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marL="342900" indent="-36000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100000"/>
              <a:buChar char="◆"/>
              <a:defRPr sz="2000"/>
            </a:pPr>
            <a:endParaRPr/>
          </a:p>
        </p:txBody>
      </p:sp>
      <p:sp>
        <p:nvSpPr>
          <p:cNvPr id="972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2608590" y="2814142"/>
            <a:ext cx="5040562" cy="2205247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marL="342900" indent="-36000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100000"/>
              <a:buChar char="◆"/>
              <a:defRPr sz="2000"/>
            </a:pPr>
            <a:endParaRPr/>
          </a:p>
        </p:txBody>
      </p:sp>
      <p:sp>
        <p:nvSpPr>
          <p:cNvPr id="973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2608590" y="6009497"/>
            <a:ext cx="5040562" cy="220524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marL="342900" indent="-36000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100000"/>
              <a:buChar char="◆"/>
              <a:defRPr sz="2000"/>
            </a:pPr>
            <a:endParaRPr/>
          </a:p>
        </p:txBody>
      </p:sp>
      <p:sp>
        <p:nvSpPr>
          <p:cNvPr id="974" name="図プレースホルダー 7"/>
          <p:cNvSpPr>
            <a:spLocks noGrp="1"/>
          </p:cNvSpPr>
          <p:nvPr>
            <p:ph type="pic" sz="quarter" idx="24"/>
          </p:nvPr>
        </p:nvSpPr>
        <p:spPr>
          <a:xfrm>
            <a:off x="637261" y="1546269"/>
            <a:ext cx="1222868" cy="12228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75" name="図プレースホルダー 7"/>
          <p:cNvSpPr>
            <a:spLocks noGrp="1"/>
          </p:cNvSpPr>
          <p:nvPr>
            <p:ph type="pic" sz="quarter" idx="25"/>
          </p:nvPr>
        </p:nvSpPr>
        <p:spPr>
          <a:xfrm>
            <a:off x="16434015" y="1572638"/>
            <a:ext cx="1222869" cy="12228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76" name="図プレースホルダー 7"/>
          <p:cNvSpPr>
            <a:spLocks noGrp="1"/>
          </p:cNvSpPr>
          <p:nvPr>
            <p:ph type="pic" sz="quarter" idx="26"/>
          </p:nvPr>
        </p:nvSpPr>
        <p:spPr>
          <a:xfrm>
            <a:off x="637261" y="8169737"/>
            <a:ext cx="1222868" cy="12228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77" name="図プレースホルダー 7"/>
          <p:cNvSpPr>
            <a:spLocks noGrp="1"/>
          </p:cNvSpPr>
          <p:nvPr>
            <p:ph type="pic" sz="quarter" idx="27"/>
          </p:nvPr>
        </p:nvSpPr>
        <p:spPr>
          <a:xfrm>
            <a:off x="16434015" y="8196106"/>
            <a:ext cx="1222869" cy="12228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x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5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6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7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8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989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90" name="円/楕円 4"/>
          <p:cNvSpPr/>
          <p:nvPr/>
        </p:nvSpPr>
        <p:spPr>
          <a:xfrm>
            <a:off x="1498356" y="1634381"/>
            <a:ext cx="3063775" cy="3064041"/>
          </a:xfrm>
          <a:prstGeom prst="ellipse">
            <a:avLst/>
          </a:prstGeom>
          <a:solidFill>
            <a:srgbClr val="D7EEF1">
              <a:alpha val="30000"/>
            </a:srgbClr>
          </a:solidFill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991" name="図プレースホルダー 9"/>
          <p:cNvSpPr>
            <a:spLocks noGrp="1"/>
          </p:cNvSpPr>
          <p:nvPr>
            <p:ph type="pic" sz="quarter" idx="13"/>
          </p:nvPr>
        </p:nvSpPr>
        <p:spPr>
          <a:xfrm>
            <a:off x="1644130" y="1780168"/>
            <a:ext cx="2772228" cy="27724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9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087310" y="4784730"/>
            <a:ext cx="3885864" cy="673805"/>
          </a:xfrm>
          <a:prstGeom prst="rect">
            <a:avLst/>
          </a:prstGeom>
        </p:spPr>
        <p:txBody>
          <a:bodyPr lIns="81637" tIns="81637" rIns="81637" bIns="81637"/>
          <a:lstStyle>
            <a:lvl1pPr algn="ctr">
              <a:spcBef>
                <a:spcPts val="60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26612" indent="-510234" algn="ctr">
              <a:spcBef>
                <a:spcPts val="60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40940" indent="-408188" algn="ctr">
              <a:spcBef>
                <a:spcPts val="60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857317" indent="-408188" algn="ctr">
              <a:spcBef>
                <a:spcPts val="60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73692" indent="-408187" algn="ctr">
              <a:spcBef>
                <a:spcPts val="60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993" name="円/楕円 7"/>
          <p:cNvSpPr/>
          <p:nvPr/>
        </p:nvSpPr>
        <p:spPr>
          <a:xfrm>
            <a:off x="5548805" y="1634380"/>
            <a:ext cx="3063775" cy="3064041"/>
          </a:xfrm>
          <a:prstGeom prst="ellipse">
            <a:avLst/>
          </a:prstGeom>
          <a:solidFill>
            <a:srgbClr val="D7EEF1">
              <a:alpha val="30000"/>
            </a:srgbClr>
          </a:solidFill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994" name="図プレースホルダー 9"/>
          <p:cNvSpPr>
            <a:spLocks noGrp="1"/>
          </p:cNvSpPr>
          <p:nvPr>
            <p:ph type="pic" sz="quarter" idx="14"/>
          </p:nvPr>
        </p:nvSpPr>
        <p:spPr>
          <a:xfrm>
            <a:off x="5694579" y="1780166"/>
            <a:ext cx="2772229" cy="27724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95" name="テキスト プレースホルダー 6"/>
          <p:cNvSpPr>
            <a:spLocks noGrp="1"/>
          </p:cNvSpPr>
          <p:nvPr>
            <p:ph type="body" sz="quarter" idx="15"/>
          </p:nvPr>
        </p:nvSpPr>
        <p:spPr>
          <a:xfrm>
            <a:off x="5137760" y="4784730"/>
            <a:ext cx="3885863" cy="6738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60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996" name="円/楕円 10"/>
          <p:cNvSpPr/>
          <p:nvPr/>
        </p:nvSpPr>
        <p:spPr>
          <a:xfrm>
            <a:off x="9612852" y="1634381"/>
            <a:ext cx="3063775" cy="3064041"/>
          </a:xfrm>
          <a:prstGeom prst="ellipse">
            <a:avLst/>
          </a:prstGeom>
          <a:solidFill>
            <a:srgbClr val="D7EEF1">
              <a:alpha val="30000"/>
            </a:srgbClr>
          </a:solidFill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997" name="図プレースホルダー 9"/>
          <p:cNvSpPr>
            <a:spLocks noGrp="1"/>
          </p:cNvSpPr>
          <p:nvPr>
            <p:ph type="pic" sz="quarter" idx="16"/>
          </p:nvPr>
        </p:nvSpPr>
        <p:spPr>
          <a:xfrm>
            <a:off x="9758626" y="1780168"/>
            <a:ext cx="2772228" cy="27724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98" name="テキスト プレースホルダー 6"/>
          <p:cNvSpPr>
            <a:spLocks noGrp="1"/>
          </p:cNvSpPr>
          <p:nvPr>
            <p:ph type="body" sz="quarter" idx="17"/>
          </p:nvPr>
        </p:nvSpPr>
        <p:spPr>
          <a:xfrm>
            <a:off x="9201807" y="4784730"/>
            <a:ext cx="3885863" cy="673805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60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999" name="円/楕円 13"/>
          <p:cNvSpPr/>
          <p:nvPr/>
        </p:nvSpPr>
        <p:spPr>
          <a:xfrm>
            <a:off x="13663302" y="1634380"/>
            <a:ext cx="3063775" cy="3064041"/>
          </a:xfrm>
          <a:prstGeom prst="ellipse">
            <a:avLst/>
          </a:prstGeom>
          <a:solidFill>
            <a:srgbClr val="D7EEF1">
              <a:alpha val="30000"/>
            </a:srgbClr>
          </a:solidFill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00" name="図プレースホルダー 9"/>
          <p:cNvSpPr>
            <a:spLocks noGrp="1"/>
          </p:cNvSpPr>
          <p:nvPr>
            <p:ph type="pic" sz="quarter" idx="18"/>
          </p:nvPr>
        </p:nvSpPr>
        <p:spPr>
          <a:xfrm>
            <a:off x="13809076" y="1780166"/>
            <a:ext cx="2772229" cy="27724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01" name="テキスト プレースホルダー 6"/>
          <p:cNvSpPr>
            <a:spLocks noGrp="1"/>
          </p:cNvSpPr>
          <p:nvPr>
            <p:ph type="body" sz="quarter" idx="19"/>
          </p:nvPr>
        </p:nvSpPr>
        <p:spPr>
          <a:xfrm>
            <a:off x="13252257" y="4784730"/>
            <a:ext cx="3885863" cy="6738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60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02" name="円/楕円 16"/>
          <p:cNvSpPr/>
          <p:nvPr/>
        </p:nvSpPr>
        <p:spPr>
          <a:xfrm>
            <a:off x="1498356" y="5711369"/>
            <a:ext cx="3063775" cy="3064042"/>
          </a:xfrm>
          <a:prstGeom prst="ellipse">
            <a:avLst/>
          </a:prstGeom>
          <a:solidFill>
            <a:srgbClr val="D7EEF1">
              <a:alpha val="30000"/>
            </a:srgbClr>
          </a:solidFill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03" name="図プレースホルダー 9"/>
          <p:cNvSpPr>
            <a:spLocks noGrp="1"/>
          </p:cNvSpPr>
          <p:nvPr>
            <p:ph type="pic" sz="quarter" idx="20"/>
          </p:nvPr>
        </p:nvSpPr>
        <p:spPr>
          <a:xfrm>
            <a:off x="1644130" y="5857156"/>
            <a:ext cx="2772228" cy="27724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04" name="テキスト プレースホルダー 6"/>
          <p:cNvSpPr>
            <a:spLocks noGrp="1"/>
          </p:cNvSpPr>
          <p:nvPr>
            <p:ph type="body" sz="quarter" idx="21"/>
          </p:nvPr>
        </p:nvSpPr>
        <p:spPr>
          <a:xfrm>
            <a:off x="1087310" y="8835180"/>
            <a:ext cx="3885863" cy="673805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60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05" name="円/楕円 19"/>
          <p:cNvSpPr/>
          <p:nvPr/>
        </p:nvSpPr>
        <p:spPr>
          <a:xfrm>
            <a:off x="5548805" y="5711368"/>
            <a:ext cx="3063775" cy="3064041"/>
          </a:xfrm>
          <a:prstGeom prst="ellipse">
            <a:avLst/>
          </a:prstGeom>
          <a:solidFill>
            <a:srgbClr val="D7EEF1">
              <a:alpha val="30000"/>
            </a:srgbClr>
          </a:solidFill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06" name="図プレースホルダー 9"/>
          <p:cNvSpPr>
            <a:spLocks noGrp="1"/>
          </p:cNvSpPr>
          <p:nvPr>
            <p:ph type="pic" sz="quarter" idx="22"/>
          </p:nvPr>
        </p:nvSpPr>
        <p:spPr>
          <a:xfrm>
            <a:off x="5694579" y="5857156"/>
            <a:ext cx="2772229" cy="27724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07" name="テキスト プレースホルダー 6"/>
          <p:cNvSpPr>
            <a:spLocks noGrp="1"/>
          </p:cNvSpPr>
          <p:nvPr>
            <p:ph type="body" sz="quarter" idx="23"/>
          </p:nvPr>
        </p:nvSpPr>
        <p:spPr>
          <a:xfrm>
            <a:off x="5137760" y="8835180"/>
            <a:ext cx="3885863" cy="673805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60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08" name="円/楕円 22"/>
          <p:cNvSpPr/>
          <p:nvPr/>
        </p:nvSpPr>
        <p:spPr>
          <a:xfrm>
            <a:off x="9612852" y="5711369"/>
            <a:ext cx="3063775" cy="3064042"/>
          </a:xfrm>
          <a:prstGeom prst="ellipse">
            <a:avLst/>
          </a:prstGeom>
          <a:solidFill>
            <a:srgbClr val="D7EEF1">
              <a:alpha val="30000"/>
            </a:srgbClr>
          </a:solidFill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09" name="図プレースホルダー 9"/>
          <p:cNvSpPr>
            <a:spLocks noGrp="1"/>
          </p:cNvSpPr>
          <p:nvPr>
            <p:ph type="pic" sz="quarter" idx="24"/>
          </p:nvPr>
        </p:nvSpPr>
        <p:spPr>
          <a:xfrm>
            <a:off x="9758626" y="5857156"/>
            <a:ext cx="2772228" cy="27724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10" name="テキスト プレースホルダー 6"/>
          <p:cNvSpPr>
            <a:spLocks noGrp="1"/>
          </p:cNvSpPr>
          <p:nvPr>
            <p:ph type="body" sz="quarter" idx="25"/>
          </p:nvPr>
        </p:nvSpPr>
        <p:spPr>
          <a:xfrm>
            <a:off x="9201807" y="8835180"/>
            <a:ext cx="3885863" cy="673805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60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11" name="円/楕円 25"/>
          <p:cNvSpPr/>
          <p:nvPr/>
        </p:nvSpPr>
        <p:spPr>
          <a:xfrm>
            <a:off x="13663302" y="5711368"/>
            <a:ext cx="3063775" cy="3064041"/>
          </a:xfrm>
          <a:prstGeom prst="ellipse">
            <a:avLst/>
          </a:prstGeom>
          <a:solidFill>
            <a:srgbClr val="D7EEF1">
              <a:alpha val="30000"/>
            </a:srgbClr>
          </a:solidFill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12" name="図プレースホルダー 9"/>
          <p:cNvSpPr>
            <a:spLocks noGrp="1"/>
          </p:cNvSpPr>
          <p:nvPr>
            <p:ph type="pic" sz="quarter" idx="26"/>
          </p:nvPr>
        </p:nvSpPr>
        <p:spPr>
          <a:xfrm>
            <a:off x="13809076" y="5857156"/>
            <a:ext cx="2772229" cy="27724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13" name="テキスト プレースホルダー 6"/>
          <p:cNvSpPr>
            <a:spLocks noGrp="1"/>
          </p:cNvSpPr>
          <p:nvPr>
            <p:ph type="body" sz="quarter" idx="27"/>
          </p:nvPr>
        </p:nvSpPr>
        <p:spPr>
          <a:xfrm>
            <a:off x="13252257" y="8835180"/>
            <a:ext cx="3885863" cy="673805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600"/>
              </a:spcBef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x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1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2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3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4" name="円/楕円 19"/>
          <p:cNvSpPr/>
          <p:nvPr/>
        </p:nvSpPr>
        <p:spPr>
          <a:xfrm>
            <a:off x="1024052" y="1849270"/>
            <a:ext cx="3365501" cy="2608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6239"/>
                  <a:pt x="21600" y="13935"/>
                </a:cubicBezTo>
                <a:cubicBezTo>
                  <a:pt x="21600" y="16768"/>
                  <a:pt x="20945" y="19404"/>
                  <a:pt x="19815" y="21600"/>
                </a:cubicBezTo>
                <a:lnTo>
                  <a:pt x="1785" y="21600"/>
                </a:lnTo>
                <a:cubicBezTo>
                  <a:pt x="655" y="19404"/>
                  <a:pt x="0" y="16768"/>
                  <a:pt x="0" y="13935"/>
                </a:cubicBezTo>
                <a:cubicBezTo>
                  <a:pt x="0" y="6239"/>
                  <a:pt x="4835" y="0"/>
                  <a:pt x="10800" y="0"/>
                </a:cubicBezTo>
                <a:close/>
              </a:path>
            </a:pathLst>
          </a:custGeom>
          <a:solidFill>
            <a:srgbClr val="D7EEF1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5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026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27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658926" y="4513429"/>
            <a:ext cx="4095753" cy="720081"/>
          </a:xfrm>
          <a:prstGeom prst="rect">
            <a:avLst/>
          </a:prstGeom>
        </p:spPr>
        <p:txBody>
          <a:bodyPr lIns="81637" tIns="81637" rIns="81637" bIns="81637"/>
          <a:lstStyle>
            <a:lvl1pPr algn="ctr"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253721" indent="-437344" algn="ctr"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982628" indent="-349875" algn="ctr"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799004" indent="-349875" algn="ctr"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15380" indent="-349875" algn="ctr"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028" name="図プレースホルダー 18"/>
          <p:cNvSpPr>
            <a:spLocks noGrp="1"/>
          </p:cNvSpPr>
          <p:nvPr>
            <p:ph type="pic" sz="quarter" idx="13"/>
          </p:nvPr>
        </p:nvSpPr>
        <p:spPr>
          <a:xfrm>
            <a:off x="1214552" y="2030245"/>
            <a:ext cx="2984501" cy="24257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29" name="直線コネクタ 22"/>
          <p:cNvSpPr/>
          <p:nvPr/>
        </p:nvSpPr>
        <p:spPr>
          <a:xfrm>
            <a:off x="906313" y="4461671"/>
            <a:ext cx="3600001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0" name="円/楕円 19"/>
          <p:cNvSpPr/>
          <p:nvPr/>
        </p:nvSpPr>
        <p:spPr>
          <a:xfrm>
            <a:off x="5285378" y="1849270"/>
            <a:ext cx="3365501" cy="2608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6239"/>
                  <a:pt x="21600" y="13935"/>
                </a:cubicBezTo>
                <a:cubicBezTo>
                  <a:pt x="21600" y="16768"/>
                  <a:pt x="20945" y="19404"/>
                  <a:pt x="19815" y="21600"/>
                </a:cubicBezTo>
                <a:lnTo>
                  <a:pt x="1785" y="21600"/>
                </a:lnTo>
                <a:cubicBezTo>
                  <a:pt x="655" y="19404"/>
                  <a:pt x="0" y="16768"/>
                  <a:pt x="0" y="13935"/>
                </a:cubicBezTo>
                <a:cubicBezTo>
                  <a:pt x="0" y="6239"/>
                  <a:pt x="4835" y="0"/>
                  <a:pt x="10800" y="0"/>
                </a:cubicBezTo>
                <a:close/>
              </a:path>
            </a:pathLst>
          </a:custGeom>
          <a:solidFill>
            <a:srgbClr val="D7EEF1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1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4920253" y="4513429"/>
            <a:ext cx="4095753" cy="72008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32" name="図プレースホルダー 18"/>
          <p:cNvSpPr>
            <a:spLocks noGrp="1"/>
          </p:cNvSpPr>
          <p:nvPr>
            <p:ph type="pic" sz="quarter" idx="15"/>
          </p:nvPr>
        </p:nvSpPr>
        <p:spPr>
          <a:xfrm>
            <a:off x="5475878" y="2030245"/>
            <a:ext cx="2984501" cy="24257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33" name="直線コネクタ 29"/>
          <p:cNvSpPr/>
          <p:nvPr/>
        </p:nvSpPr>
        <p:spPr>
          <a:xfrm>
            <a:off x="5167641" y="4461671"/>
            <a:ext cx="3600001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4" name="円/楕円 19"/>
          <p:cNvSpPr/>
          <p:nvPr/>
        </p:nvSpPr>
        <p:spPr>
          <a:xfrm>
            <a:off x="9567188" y="1851025"/>
            <a:ext cx="3365501" cy="2608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6239"/>
                  <a:pt x="21600" y="13935"/>
                </a:cubicBezTo>
                <a:cubicBezTo>
                  <a:pt x="21600" y="16768"/>
                  <a:pt x="20945" y="19404"/>
                  <a:pt x="19815" y="21600"/>
                </a:cubicBezTo>
                <a:lnTo>
                  <a:pt x="1785" y="21600"/>
                </a:lnTo>
                <a:cubicBezTo>
                  <a:pt x="655" y="19404"/>
                  <a:pt x="0" y="16768"/>
                  <a:pt x="0" y="13935"/>
                </a:cubicBezTo>
                <a:cubicBezTo>
                  <a:pt x="0" y="6239"/>
                  <a:pt x="4835" y="0"/>
                  <a:pt x="10800" y="0"/>
                </a:cubicBezTo>
                <a:close/>
              </a:path>
            </a:pathLst>
          </a:custGeom>
          <a:solidFill>
            <a:srgbClr val="D7EEF1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5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9202063" y="4515184"/>
            <a:ext cx="4095752" cy="72008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36" name="図プレースホルダー 18"/>
          <p:cNvSpPr>
            <a:spLocks noGrp="1"/>
          </p:cNvSpPr>
          <p:nvPr>
            <p:ph type="pic" sz="quarter" idx="17"/>
          </p:nvPr>
        </p:nvSpPr>
        <p:spPr>
          <a:xfrm>
            <a:off x="9757688" y="2032000"/>
            <a:ext cx="2984501" cy="24257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37" name="直線コネクタ 33"/>
          <p:cNvSpPr/>
          <p:nvPr/>
        </p:nvSpPr>
        <p:spPr>
          <a:xfrm>
            <a:off x="9449450" y="4463426"/>
            <a:ext cx="3600001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8" name="円/楕円 19"/>
          <p:cNvSpPr/>
          <p:nvPr/>
        </p:nvSpPr>
        <p:spPr>
          <a:xfrm>
            <a:off x="13828515" y="1851025"/>
            <a:ext cx="3365501" cy="2608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6239"/>
                  <a:pt x="21600" y="13935"/>
                </a:cubicBezTo>
                <a:cubicBezTo>
                  <a:pt x="21600" y="16768"/>
                  <a:pt x="20945" y="19404"/>
                  <a:pt x="19815" y="21600"/>
                </a:cubicBezTo>
                <a:lnTo>
                  <a:pt x="1785" y="21600"/>
                </a:lnTo>
                <a:cubicBezTo>
                  <a:pt x="655" y="19404"/>
                  <a:pt x="0" y="16768"/>
                  <a:pt x="0" y="13935"/>
                </a:cubicBezTo>
                <a:cubicBezTo>
                  <a:pt x="0" y="6239"/>
                  <a:pt x="4835" y="0"/>
                  <a:pt x="10800" y="0"/>
                </a:cubicBezTo>
                <a:close/>
              </a:path>
            </a:pathLst>
          </a:custGeom>
          <a:solidFill>
            <a:srgbClr val="D7EEF1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9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3463390" y="4515184"/>
            <a:ext cx="4095752" cy="72008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40" name="図プレースホルダー 18"/>
          <p:cNvSpPr>
            <a:spLocks noGrp="1"/>
          </p:cNvSpPr>
          <p:nvPr>
            <p:ph type="pic" sz="quarter" idx="19"/>
          </p:nvPr>
        </p:nvSpPr>
        <p:spPr>
          <a:xfrm>
            <a:off x="14019015" y="2032000"/>
            <a:ext cx="2984501" cy="24257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1" name="直線コネクタ 37"/>
          <p:cNvSpPr/>
          <p:nvPr/>
        </p:nvSpPr>
        <p:spPr>
          <a:xfrm>
            <a:off x="13710777" y="4463426"/>
            <a:ext cx="3600001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42" name="円/楕円 19"/>
          <p:cNvSpPr/>
          <p:nvPr/>
        </p:nvSpPr>
        <p:spPr>
          <a:xfrm>
            <a:off x="1047391" y="5627935"/>
            <a:ext cx="3365501" cy="2608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6239"/>
                  <a:pt x="21600" y="13935"/>
                </a:cubicBezTo>
                <a:cubicBezTo>
                  <a:pt x="21600" y="16768"/>
                  <a:pt x="20945" y="19404"/>
                  <a:pt x="19815" y="21600"/>
                </a:cubicBezTo>
                <a:lnTo>
                  <a:pt x="1785" y="21600"/>
                </a:lnTo>
                <a:cubicBezTo>
                  <a:pt x="655" y="19404"/>
                  <a:pt x="0" y="16768"/>
                  <a:pt x="0" y="13935"/>
                </a:cubicBezTo>
                <a:cubicBezTo>
                  <a:pt x="0" y="6239"/>
                  <a:pt x="4835" y="0"/>
                  <a:pt x="10800" y="0"/>
                </a:cubicBezTo>
                <a:close/>
              </a:path>
            </a:pathLst>
          </a:custGeom>
          <a:solidFill>
            <a:srgbClr val="D7EEF1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3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682265" y="8292094"/>
            <a:ext cx="4095753" cy="72008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44" name="図プレースホルダー 18"/>
          <p:cNvSpPr>
            <a:spLocks noGrp="1"/>
          </p:cNvSpPr>
          <p:nvPr>
            <p:ph type="pic" sz="quarter" idx="21"/>
          </p:nvPr>
        </p:nvSpPr>
        <p:spPr>
          <a:xfrm>
            <a:off x="1237891" y="5808910"/>
            <a:ext cx="2984501" cy="24257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5" name="直線コネクタ 41"/>
          <p:cNvSpPr/>
          <p:nvPr/>
        </p:nvSpPr>
        <p:spPr>
          <a:xfrm>
            <a:off x="929653" y="8240335"/>
            <a:ext cx="3600001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46" name="円/楕円 19"/>
          <p:cNvSpPr/>
          <p:nvPr/>
        </p:nvSpPr>
        <p:spPr>
          <a:xfrm>
            <a:off x="5308717" y="5627935"/>
            <a:ext cx="3365501" cy="2608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6239"/>
                  <a:pt x="21600" y="13935"/>
                </a:cubicBezTo>
                <a:cubicBezTo>
                  <a:pt x="21600" y="16768"/>
                  <a:pt x="20945" y="19404"/>
                  <a:pt x="19815" y="21600"/>
                </a:cubicBezTo>
                <a:lnTo>
                  <a:pt x="1785" y="21600"/>
                </a:lnTo>
                <a:cubicBezTo>
                  <a:pt x="655" y="19404"/>
                  <a:pt x="0" y="16768"/>
                  <a:pt x="0" y="13935"/>
                </a:cubicBezTo>
                <a:cubicBezTo>
                  <a:pt x="0" y="6239"/>
                  <a:pt x="4835" y="0"/>
                  <a:pt x="10800" y="0"/>
                </a:cubicBezTo>
                <a:close/>
              </a:path>
            </a:pathLst>
          </a:custGeom>
          <a:solidFill>
            <a:srgbClr val="D7EEF1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7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4943592" y="8292094"/>
            <a:ext cx="4095752" cy="72008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48" name="図プレースホルダー 18"/>
          <p:cNvSpPr>
            <a:spLocks noGrp="1"/>
          </p:cNvSpPr>
          <p:nvPr>
            <p:ph type="pic" sz="quarter" idx="23"/>
          </p:nvPr>
        </p:nvSpPr>
        <p:spPr>
          <a:xfrm>
            <a:off x="5499217" y="5808910"/>
            <a:ext cx="2984501" cy="24257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9" name="直線コネクタ 45"/>
          <p:cNvSpPr/>
          <p:nvPr/>
        </p:nvSpPr>
        <p:spPr>
          <a:xfrm>
            <a:off x="5190980" y="8240335"/>
            <a:ext cx="3600001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0" name="円/楕円 19"/>
          <p:cNvSpPr/>
          <p:nvPr/>
        </p:nvSpPr>
        <p:spPr>
          <a:xfrm>
            <a:off x="9590527" y="5629690"/>
            <a:ext cx="3365501" cy="2608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6239"/>
                  <a:pt x="21600" y="13935"/>
                </a:cubicBezTo>
                <a:cubicBezTo>
                  <a:pt x="21600" y="16768"/>
                  <a:pt x="20945" y="19404"/>
                  <a:pt x="19815" y="21600"/>
                </a:cubicBezTo>
                <a:lnTo>
                  <a:pt x="1785" y="21600"/>
                </a:lnTo>
                <a:cubicBezTo>
                  <a:pt x="655" y="19404"/>
                  <a:pt x="0" y="16768"/>
                  <a:pt x="0" y="13935"/>
                </a:cubicBezTo>
                <a:cubicBezTo>
                  <a:pt x="0" y="6239"/>
                  <a:pt x="4835" y="0"/>
                  <a:pt x="10800" y="0"/>
                </a:cubicBezTo>
                <a:close/>
              </a:path>
            </a:pathLst>
          </a:custGeom>
          <a:solidFill>
            <a:srgbClr val="D7EEF1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1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9225402" y="8293850"/>
            <a:ext cx="4095752" cy="72008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52" name="図プレースホルダー 18"/>
          <p:cNvSpPr>
            <a:spLocks noGrp="1"/>
          </p:cNvSpPr>
          <p:nvPr>
            <p:ph type="pic" sz="quarter" idx="25"/>
          </p:nvPr>
        </p:nvSpPr>
        <p:spPr>
          <a:xfrm>
            <a:off x="9781027" y="5810665"/>
            <a:ext cx="2984501" cy="24257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53" name="直線コネクタ 49"/>
          <p:cNvSpPr/>
          <p:nvPr/>
        </p:nvSpPr>
        <p:spPr>
          <a:xfrm>
            <a:off x="9472789" y="8242090"/>
            <a:ext cx="3600001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4" name="円/楕円 19"/>
          <p:cNvSpPr/>
          <p:nvPr/>
        </p:nvSpPr>
        <p:spPr>
          <a:xfrm>
            <a:off x="13851853" y="5629690"/>
            <a:ext cx="3365501" cy="2608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6239"/>
                  <a:pt x="21600" y="13935"/>
                </a:cubicBezTo>
                <a:cubicBezTo>
                  <a:pt x="21600" y="16768"/>
                  <a:pt x="20945" y="19404"/>
                  <a:pt x="19815" y="21600"/>
                </a:cubicBezTo>
                <a:lnTo>
                  <a:pt x="1785" y="21600"/>
                </a:lnTo>
                <a:cubicBezTo>
                  <a:pt x="655" y="19404"/>
                  <a:pt x="0" y="16768"/>
                  <a:pt x="0" y="13935"/>
                </a:cubicBezTo>
                <a:cubicBezTo>
                  <a:pt x="0" y="6239"/>
                  <a:pt x="4835" y="0"/>
                  <a:pt x="10800" y="0"/>
                </a:cubicBezTo>
                <a:close/>
              </a:path>
            </a:pathLst>
          </a:custGeom>
          <a:solidFill>
            <a:srgbClr val="D7EEF1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5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13486728" y="8293850"/>
            <a:ext cx="4095752" cy="72008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56" name="図プレースホルダー 18"/>
          <p:cNvSpPr>
            <a:spLocks noGrp="1"/>
          </p:cNvSpPr>
          <p:nvPr>
            <p:ph type="pic" sz="quarter" idx="27"/>
          </p:nvPr>
        </p:nvSpPr>
        <p:spPr>
          <a:xfrm>
            <a:off x="14042353" y="5810665"/>
            <a:ext cx="2984501" cy="24257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57" name="直線コネクタ 53"/>
          <p:cNvSpPr/>
          <p:nvPr/>
        </p:nvSpPr>
        <p:spPr>
          <a:xfrm>
            <a:off x="13734116" y="8242090"/>
            <a:ext cx="3600001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5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6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7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8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069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70" name="円/楕円 4"/>
          <p:cNvSpPr/>
          <p:nvPr/>
        </p:nvSpPr>
        <p:spPr>
          <a:xfrm>
            <a:off x="723836" y="2490310"/>
            <a:ext cx="3771576" cy="3771901"/>
          </a:xfrm>
          <a:prstGeom prst="ellipse">
            <a:avLst/>
          </a:prstGeom>
          <a:solidFill>
            <a:srgbClr val="D7EEF1">
              <a:alpha val="30000"/>
            </a:srgbClr>
          </a:solidFill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71" name="図プレースホルダー 9"/>
          <p:cNvSpPr>
            <a:spLocks noGrp="1"/>
          </p:cNvSpPr>
          <p:nvPr>
            <p:ph type="pic" sz="quarter" idx="13"/>
          </p:nvPr>
        </p:nvSpPr>
        <p:spPr>
          <a:xfrm>
            <a:off x="892777" y="2659265"/>
            <a:ext cx="3433694" cy="34339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72" name="円/楕円 6"/>
          <p:cNvSpPr/>
          <p:nvPr/>
        </p:nvSpPr>
        <p:spPr>
          <a:xfrm>
            <a:off x="5066860" y="2490310"/>
            <a:ext cx="3771575" cy="3771901"/>
          </a:xfrm>
          <a:prstGeom prst="ellipse">
            <a:avLst/>
          </a:prstGeom>
          <a:solidFill>
            <a:srgbClr val="D7EEF1">
              <a:alpha val="30000"/>
            </a:srgbClr>
          </a:solidFill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73" name="図プレースホルダー 9"/>
          <p:cNvSpPr>
            <a:spLocks noGrp="1"/>
          </p:cNvSpPr>
          <p:nvPr>
            <p:ph type="pic" sz="quarter" idx="14"/>
          </p:nvPr>
        </p:nvSpPr>
        <p:spPr>
          <a:xfrm>
            <a:off x="5235800" y="2659265"/>
            <a:ext cx="3433695" cy="34339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74" name="円/楕円 8"/>
          <p:cNvSpPr/>
          <p:nvPr/>
        </p:nvSpPr>
        <p:spPr>
          <a:xfrm>
            <a:off x="9409882" y="2452210"/>
            <a:ext cx="3771576" cy="3771901"/>
          </a:xfrm>
          <a:prstGeom prst="ellipse">
            <a:avLst/>
          </a:prstGeom>
          <a:solidFill>
            <a:srgbClr val="D7EEF1">
              <a:alpha val="30000"/>
            </a:srgbClr>
          </a:solidFill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75" name="図プレースホルダー 9"/>
          <p:cNvSpPr>
            <a:spLocks noGrp="1"/>
          </p:cNvSpPr>
          <p:nvPr>
            <p:ph type="pic" sz="quarter" idx="15"/>
          </p:nvPr>
        </p:nvSpPr>
        <p:spPr>
          <a:xfrm>
            <a:off x="9578823" y="2621165"/>
            <a:ext cx="3433694" cy="34339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76" name="円/楕円 10"/>
          <p:cNvSpPr/>
          <p:nvPr/>
        </p:nvSpPr>
        <p:spPr>
          <a:xfrm>
            <a:off x="13752906" y="2452210"/>
            <a:ext cx="3771575" cy="3771901"/>
          </a:xfrm>
          <a:prstGeom prst="ellipse">
            <a:avLst/>
          </a:prstGeom>
          <a:solidFill>
            <a:srgbClr val="D7EEF1">
              <a:alpha val="30000"/>
            </a:srgbClr>
          </a:solidFill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77" name="図プレースホルダー 9"/>
          <p:cNvSpPr>
            <a:spLocks noGrp="1"/>
          </p:cNvSpPr>
          <p:nvPr>
            <p:ph type="pic" sz="quarter" idx="16"/>
          </p:nvPr>
        </p:nvSpPr>
        <p:spPr>
          <a:xfrm>
            <a:off x="13921846" y="2621165"/>
            <a:ext cx="3433695" cy="34339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78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685740" y="6483905"/>
            <a:ext cx="3885863" cy="693830"/>
          </a:xfrm>
          <a:prstGeom prst="rect">
            <a:avLst/>
          </a:prstGeom>
        </p:spPr>
        <p:txBody>
          <a:bodyPr lIns="81637" tIns="81637" rIns="81637" bIns="81637"/>
          <a:lstStyle>
            <a:lvl1pPr algn="ctr">
              <a:spcBef>
                <a:spcPts val="700"/>
              </a:spcBef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99502" indent="-583125" algn="ctr">
              <a:spcBef>
                <a:spcPts val="700"/>
              </a:spcBef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99253" indent="-466500" algn="ctr">
              <a:spcBef>
                <a:spcPts val="700"/>
              </a:spcBef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915629" indent="-466500" algn="ctr">
              <a:spcBef>
                <a:spcPts val="700"/>
              </a:spcBef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732005" indent="-466500" algn="ctr">
              <a:spcBef>
                <a:spcPts val="700"/>
              </a:spcBef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079" name="テキスト プレースホルダー 6"/>
          <p:cNvSpPr>
            <a:spLocks noGrp="1"/>
          </p:cNvSpPr>
          <p:nvPr>
            <p:ph type="body" sz="quarter" idx="17"/>
          </p:nvPr>
        </p:nvSpPr>
        <p:spPr>
          <a:xfrm>
            <a:off x="5028762" y="6483905"/>
            <a:ext cx="3885863" cy="69383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700"/>
              </a:spcBef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80" name="テキスト プレースホルダー 6"/>
          <p:cNvSpPr>
            <a:spLocks noGrp="1"/>
          </p:cNvSpPr>
          <p:nvPr>
            <p:ph type="body" sz="quarter" idx="18"/>
          </p:nvPr>
        </p:nvSpPr>
        <p:spPr>
          <a:xfrm>
            <a:off x="9447979" y="6483905"/>
            <a:ext cx="3885863" cy="69383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700"/>
              </a:spcBef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81" name="テキスト プレースホルダー 6"/>
          <p:cNvSpPr>
            <a:spLocks noGrp="1"/>
          </p:cNvSpPr>
          <p:nvPr>
            <p:ph type="body" sz="quarter" idx="19"/>
          </p:nvPr>
        </p:nvSpPr>
        <p:spPr>
          <a:xfrm>
            <a:off x="13791003" y="6483905"/>
            <a:ext cx="3885863" cy="69383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spcBef>
                <a:spcPts val="700"/>
              </a:spcBef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082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685740" y="7042719"/>
            <a:ext cx="3925243" cy="187268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083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5028762" y="7042719"/>
            <a:ext cx="3925244" cy="187268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084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9447979" y="7042719"/>
            <a:ext cx="3925244" cy="187268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085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3791003" y="7042719"/>
            <a:ext cx="3925244" cy="187268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3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4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5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6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097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8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959042" y="6697584"/>
            <a:ext cx="4854903" cy="2091322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600"/>
              </a:spcBef>
              <a:defRPr sz="2000"/>
            </a:lvl1pPr>
            <a:lvl2pPr marL="1180830" indent="-364453">
              <a:lnSpc>
                <a:spcPct val="120000"/>
              </a:lnSpc>
              <a:spcBef>
                <a:spcPts val="600"/>
              </a:spcBef>
              <a:defRPr sz="2000"/>
            </a:lvl2pPr>
            <a:lvl3pPr marL="1924315" indent="-291562">
              <a:lnSpc>
                <a:spcPct val="120000"/>
              </a:lnSpc>
              <a:spcBef>
                <a:spcPts val="600"/>
              </a:spcBef>
              <a:defRPr sz="2000"/>
            </a:lvl3pPr>
            <a:lvl4pPr marL="2740691" indent="-291562">
              <a:lnSpc>
                <a:spcPct val="120000"/>
              </a:lnSpc>
              <a:spcBef>
                <a:spcPts val="600"/>
              </a:spcBef>
              <a:defRPr sz="2000"/>
            </a:lvl4pPr>
            <a:lvl5pPr marL="3557067" indent="-291562">
              <a:lnSpc>
                <a:spcPct val="120000"/>
              </a:lnSpc>
              <a:spcBef>
                <a:spcPts val="6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099" name="直線コネクタ 5"/>
          <p:cNvSpPr/>
          <p:nvPr/>
        </p:nvSpPr>
        <p:spPr>
          <a:xfrm flipH="1" flipV="1">
            <a:off x="870142" y="5863580"/>
            <a:ext cx="5032705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0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961319" y="6043600"/>
            <a:ext cx="4850350" cy="720081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101" name="円/楕円 15"/>
          <p:cNvSpPr/>
          <p:nvPr/>
        </p:nvSpPr>
        <p:spPr>
          <a:xfrm>
            <a:off x="1782597" y="2315840"/>
            <a:ext cx="3187701" cy="31877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870884" y="3459639"/>
            <a:ext cx="3011128" cy="90010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103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6725007" y="6697584"/>
            <a:ext cx="4854904" cy="2091322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600"/>
              </a:spcBef>
              <a:defRPr sz="2000"/>
            </a:pPr>
            <a:endParaRPr/>
          </a:p>
        </p:txBody>
      </p:sp>
      <p:sp>
        <p:nvSpPr>
          <p:cNvPr id="1104" name="直線コネクタ 18"/>
          <p:cNvSpPr/>
          <p:nvPr/>
        </p:nvSpPr>
        <p:spPr>
          <a:xfrm flipH="1" flipV="1">
            <a:off x="6636107" y="5863580"/>
            <a:ext cx="5032705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5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6727283" y="6043600"/>
            <a:ext cx="4850350" cy="720081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106" name="円/楕円 20"/>
          <p:cNvSpPr/>
          <p:nvPr/>
        </p:nvSpPr>
        <p:spPr>
          <a:xfrm>
            <a:off x="7548563" y="2315840"/>
            <a:ext cx="3187701" cy="3187701"/>
          </a:xfrm>
          <a:prstGeom prst="ellipse">
            <a:avLst/>
          </a:prstGeom>
          <a:solidFill>
            <a:srgbClr val="2E7B8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7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7636849" y="3459639"/>
            <a:ext cx="3011128" cy="90010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108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2472465" y="6697584"/>
            <a:ext cx="4854904" cy="2091322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600"/>
              </a:spcBef>
              <a:defRPr sz="2000"/>
            </a:pPr>
            <a:endParaRPr/>
          </a:p>
        </p:txBody>
      </p:sp>
      <p:sp>
        <p:nvSpPr>
          <p:cNvPr id="1109" name="直線コネクタ 23"/>
          <p:cNvSpPr/>
          <p:nvPr/>
        </p:nvSpPr>
        <p:spPr>
          <a:xfrm flipH="1" flipV="1">
            <a:off x="12383565" y="5863580"/>
            <a:ext cx="5032705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0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2474743" y="6043600"/>
            <a:ext cx="4850350" cy="720081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111" name="円/楕円 25"/>
          <p:cNvSpPr/>
          <p:nvPr/>
        </p:nvSpPr>
        <p:spPr>
          <a:xfrm>
            <a:off x="13296022" y="2315840"/>
            <a:ext cx="3187701" cy="3187701"/>
          </a:xfrm>
          <a:prstGeom prst="ellipse">
            <a:avLst/>
          </a:prstGeom>
          <a:solidFill>
            <a:srgbClr val="1E525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2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3384308" y="3459639"/>
            <a:ext cx="3011128" cy="90010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113" name="涙形 27"/>
          <p:cNvSpPr/>
          <p:nvPr/>
        </p:nvSpPr>
        <p:spPr>
          <a:xfrm rot="5400000">
            <a:off x="1447349" y="2171531"/>
            <a:ext cx="848877" cy="848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D7EEF1"/>
          </a:solidFill>
          <a:ln w="76200">
            <a:solidFill>
              <a:srgbClr val="AFDCE4"/>
            </a:solidFill>
            <a:bevel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4" name="テキスト ボックス 28"/>
          <p:cNvSpPr txBox="1"/>
          <p:nvPr/>
        </p:nvSpPr>
        <p:spPr>
          <a:xfrm>
            <a:off x="1665640" y="2315840"/>
            <a:ext cx="330162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1115" name="涙形 29"/>
          <p:cNvSpPr/>
          <p:nvPr/>
        </p:nvSpPr>
        <p:spPr>
          <a:xfrm rot="5400000">
            <a:off x="7214210" y="2171531"/>
            <a:ext cx="848877" cy="848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D7EEF1"/>
          </a:solidFill>
          <a:ln w="76200">
            <a:solidFill>
              <a:srgbClr val="AFDCE4"/>
            </a:solidFill>
            <a:bevel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6" name="テキスト ボックス 30"/>
          <p:cNvSpPr txBox="1"/>
          <p:nvPr/>
        </p:nvSpPr>
        <p:spPr>
          <a:xfrm>
            <a:off x="7432502" y="2315839"/>
            <a:ext cx="33016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1117" name="涙形 31"/>
          <p:cNvSpPr/>
          <p:nvPr/>
        </p:nvSpPr>
        <p:spPr>
          <a:xfrm rot="5400000">
            <a:off x="13006900" y="2198822"/>
            <a:ext cx="848877" cy="848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D7EEF1"/>
          </a:solidFill>
          <a:ln w="76200">
            <a:solidFill>
              <a:srgbClr val="AFDCE4"/>
            </a:solidFill>
            <a:bevel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8" name="テキスト ボックス 32"/>
          <p:cNvSpPr txBox="1"/>
          <p:nvPr/>
        </p:nvSpPr>
        <p:spPr>
          <a:xfrm>
            <a:off x="13225192" y="2343131"/>
            <a:ext cx="330162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2"/>
          <p:cNvSpPr/>
          <p:nvPr/>
        </p:nvSpPr>
        <p:spPr>
          <a:xfrm>
            <a:off x="-1" y="0"/>
            <a:ext cx="18286414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Level Badan Satu…"/>
          <p:cNvSpPr txBox="1">
            <a:spLocks noGrp="1"/>
          </p:cNvSpPr>
          <p:nvPr>
            <p:ph type="body" sz="half" idx="1"/>
          </p:nvPr>
        </p:nvSpPr>
        <p:spPr>
          <a:xfrm>
            <a:off x="727271" y="1228064"/>
            <a:ext cx="16831871" cy="2459240"/>
          </a:xfrm>
          <a:prstGeom prst="rect">
            <a:avLst/>
          </a:prstGeom>
        </p:spPr>
        <p:txBody>
          <a:bodyPr anchor="b"/>
          <a:lstStyle>
            <a:lvl1pPr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2347081" indent="-1530704"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3056664" indent="-1423911"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4149912" indent="-1700783"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966287" indent="-1700782"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727271" y="3405437"/>
            <a:ext cx="16831872" cy="990112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ts val="0"/>
              </a:spcBef>
              <a:defRPr sz="3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46" name="図プレースホルダー 6"/>
          <p:cNvSpPr>
            <a:spLocks noGrp="1"/>
          </p:cNvSpPr>
          <p:nvPr>
            <p:ph type="pic" idx="14"/>
          </p:nvPr>
        </p:nvSpPr>
        <p:spPr>
          <a:xfrm>
            <a:off x="0" y="5143500"/>
            <a:ext cx="18286413" cy="51435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7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6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7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8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9" name="六角形 6"/>
          <p:cNvSpPr/>
          <p:nvPr/>
        </p:nvSpPr>
        <p:spPr>
          <a:xfrm rot="5400000">
            <a:off x="7899295" y="2331671"/>
            <a:ext cx="3603389" cy="3106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571" y="0"/>
                </a:lnTo>
                <a:lnTo>
                  <a:pt x="16029" y="0"/>
                </a:lnTo>
                <a:lnTo>
                  <a:pt x="21600" y="10800"/>
                </a:lnTo>
                <a:lnTo>
                  <a:pt x="16029" y="21600"/>
                </a:lnTo>
                <a:lnTo>
                  <a:pt x="5571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0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131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3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8195426" y="3208285"/>
            <a:ext cx="3011128" cy="1368825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26612" indent="-510234"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40940" indent="-408188"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857317" indent="-408188"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73692" indent="-408187"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133" name="六角形 7"/>
          <p:cNvSpPr/>
          <p:nvPr/>
        </p:nvSpPr>
        <p:spPr>
          <a:xfrm rot="5400000">
            <a:off x="9092207" y="5749061"/>
            <a:ext cx="3603390" cy="3106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571" y="0"/>
                </a:lnTo>
                <a:lnTo>
                  <a:pt x="16029" y="0"/>
                </a:lnTo>
                <a:lnTo>
                  <a:pt x="21600" y="10800"/>
                </a:lnTo>
                <a:lnTo>
                  <a:pt x="16029" y="21600"/>
                </a:lnTo>
                <a:lnTo>
                  <a:pt x="5571" y="21600"/>
                </a:lnTo>
                <a:close/>
              </a:path>
            </a:pathLst>
          </a:custGeom>
          <a:solidFill>
            <a:srgbClr val="2E7B8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4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9388339" y="6625676"/>
            <a:ext cx="3011128" cy="1368825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135" name="六角形 9"/>
          <p:cNvSpPr/>
          <p:nvPr/>
        </p:nvSpPr>
        <p:spPr>
          <a:xfrm rot="5400000">
            <a:off x="5492832" y="5028981"/>
            <a:ext cx="3603390" cy="3106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571" y="0"/>
                </a:lnTo>
                <a:lnTo>
                  <a:pt x="16029" y="0"/>
                </a:lnTo>
                <a:lnTo>
                  <a:pt x="21600" y="10800"/>
                </a:lnTo>
                <a:lnTo>
                  <a:pt x="16029" y="21600"/>
                </a:lnTo>
                <a:lnTo>
                  <a:pt x="5571" y="21600"/>
                </a:lnTo>
                <a:close/>
              </a:path>
            </a:pathLst>
          </a:custGeom>
          <a:solidFill>
            <a:srgbClr val="1E525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6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5788964" y="5905596"/>
            <a:ext cx="3011128" cy="1368825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137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1411973" y="2649472"/>
            <a:ext cx="5247070" cy="72008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138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1426086" y="3299162"/>
            <a:ext cx="5206469" cy="170932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139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2582103" y="6088602"/>
            <a:ext cx="5247069" cy="72008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140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2596214" y="6738291"/>
            <a:ext cx="5206470" cy="170932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141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371635" y="5282920"/>
            <a:ext cx="5247070" cy="72008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142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385747" y="5932611"/>
            <a:ext cx="5206470" cy="170932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0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1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2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3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154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55" name="角丸四角形 4"/>
          <p:cNvSpPr/>
          <p:nvPr/>
        </p:nvSpPr>
        <p:spPr>
          <a:xfrm>
            <a:off x="939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6" name="角丸四角形 5"/>
          <p:cNvSpPr/>
          <p:nvPr/>
        </p:nvSpPr>
        <p:spPr>
          <a:xfrm>
            <a:off x="5194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7" name="角丸四角形 6"/>
          <p:cNvSpPr/>
          <p:nvPr/>
        </p:nvSpPr>
        <p:spPr>
          <a:xfrm>
            <a:off x="9448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8" name="角丸四角形 7"/>
          <p:cNvSpPr/>
          <p:nvPr/>
        </p:nvSpPr>
        <p:spPr>
          <a:xfrm>
            <a:off x="13703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9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2108917" y="3810718"/>
            <a:ext cx="1141566" cy="11415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60" name="図プレースホルダー 7"/>
          <p:cNvSpPr>
            <a:spLocks noGrp="1"/>
          </p:cNvSpPr>
          <p:nvPr>
            <p:ph type="pic" sz="quarter" idx="14"/>
          </p:nvPr>
        </p:nvSpPr>
        <p:spPr>
          <a:xfrm>
            <a:off x="6363418" y="3810718"/>
            <a:ext cx="1141565" cy="11415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61" name="図プレースホルダー 7"/>
          <p:cNvSpPr>
            <a:spLocks noGrp="1"/>
          </p:cNvSpPr>
          <p:nvPr>
            <p:ph type="pic" sz="quarter" idx="15"/>
          </p:nvPr>
        </p:nvSpPr>
        <p:spPr>
          <a:xfrm>
            <a:off x="10617917" y="3810718"/>
            <a:ext cx="1141565" cy="11415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62" name="図プレースホルダー 7"/>
          <p:cNvSpPr>
            <a:spLocks noGrp="1"/>
          </p:cNvSpPr>
          <p:nvPr>
            <p:ph type="pic" sz="quarter" idx="16"/>
          </p:nvPr>
        </p:nvSpPr>
        <p:spPr>
          <a:xfrm>
            <a:off x="14872417" y="3810718"/>
            <a:ext cx="1141565" cy="11415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63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658926" y="5364329"/>
            <a:ext cx="4095753" cy="720081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26612" indent="-510234"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40940" indent="-408188"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857317" indent="-408188"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73692" indent="-408187"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164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4904392" y="5364329"/>
            <a:ext cx="4095753" cy="72008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165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9149859" y="5364329"/>
            <a:ext cx="4095752" cy="72008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166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3395323" y="5364329"/>
            <a:ext cx="4095752" cy="72008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167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673039" y="6014020"/>
            <a:ext cx="4064062" cy="301568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168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4904392" y="6014020"/>
            <a:ext cx="4064061" cy="301568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169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9149859" y="6014020"/>
            <a:ext cx="4064061" cy="301568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170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3395323" y="6014020"/>
            <a:ext cx="4064061" cy="301568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171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922432" y="1784919"/>
            <a:ext cx="14439962" cy="139008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e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9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0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1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2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183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84" name="角丸四角形 4"/>
          <p:cNvSpPr/>
          <p:nvPr/>
        </p:nvSpPr>
        <p:spPr>
          <a:xfrm>
            <a:off x="939800" y="4873469"/>
            <a:ext cx="3479800" cy="152400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5" name="角丸四角形 5"/>
          <p:cNvSpPr/>
          <p:nvPr/>
        </p:nvSpPr>
        <p:spPr>
          <a:xfrm>
            <a:off x="5194300" y="4873469"/>
            <a:ext cx="3479800" cy="152400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6" name="角丸四角形 6"/>
          <p:cNvSpPr/>
          <p:nvPr/>
        </p:nvSpPr>
        <p:spPr>
          <a:xfrm>
            <a:off x="9448800" y="4873469"/>
            <a:ext cx="3479800" cy="152400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7" name="角丸四角形 7"/>
          <p:cNvSpPr/>
          <p:nvPr/>
        </p:nvSpPr>
        <p:spPr>
          <a:xfrm>
            <a:off x="13703300" y="4873469"/>
            <a:ext cx="3479800" cy="152400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8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2108917" y="5064688"/>
            <a:ext cx="1141566" cy="11415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89" name="図プレースホルダー 7"/>
          <p:cNvSpPr>
            <a:spLocks noGrp="1"/>
          </p:cNvSpPr>
          <p:nvPr>
            <p:ph type="pic" sz="quarter" idx="14"/>
          </p:nvPr>
        </p:nvSpPr>
        <p:spPr>
          <a:xfrm>
            <a:off x="6363418" y="5064688"/>
            <a:ext cx="1141565" cy="11415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90" name="図プレースホルダー 7"/>
          <p:cNvSpPr>
            <a:spLocks noGrp="1"/>
          </p:cNvSpPr>
          <p:nvPr>
            <p:ph type="pic" sz="quarter" idx="15"/>
          </p:nvPr>
        </p:nvSpPr>
        <p:spPr>
          <a:xfrm>
            <a:off x="10617917" y="5064688"/>
            <a:ext cx="1141565" cy="11415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91" name="図プレースホルダー 7"/>
          <p:cNvSpPr>
            <a:spLocks noGrp="1"/>
          </p:cNvSpPr>
          <p:nvPr>
            <p:ph type="pic" sz="quarter" idx="16"/>
          </p:nvPr>
        </p:nvSpPr>
        <p:spPr>
          <a:xfrm>
            <a:off x="14872417" y="5064688"/>
            <a:ext cx="1141565" cy="11415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9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658926" y="6618299"/>
            <a:ext cx="4095753" cy="720081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26612" indent="-510234"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40940" indent="-408188"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857317" indent="-408188"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73692" indent="-408187"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193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4904392" y="6618299"/>
            <a:ext cx="4095753" cy="72008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194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9149859" y="6618299"/>
            <a:ext cx="4095752" cy="72008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195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3395323" y="6618299"/>
            <a:ext cx="4095752" cy="72008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196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673039" y="7267989"/>
            <a:ext cx="4064062" cy="187478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197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4904392" y="7267989"/>
            <a:ext cx="4064061" cy="187478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198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9149859" y="7267989"/>
            <a:ext cx="4064061" cy="187478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199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3395323" y="7267989"/>
            <a:ext cx="4064061" cy="187478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200" name="角丸四角形 22"/>
          <p:cNvSpPr/>
          <p:nvPr/>
        </p:nvSpPr>
        <p:spPr>
          <a:xfrm>
            <a:off x="7402513" y="1993150"/>
            <a:ext cx="3479801" cy="1524001"/>
          </a:xfrm>
          <a:prstGeom prst="roundRect">
            <a:avLst>
              <a:gd name="adj" fmla="val 10000"/>
            </a:avLst>
          </a:prstGeom>
          <a:solidFill>
            <a:srgbClr val="2E7B8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1" name="図プレースホルダー 7"/>
          <p:cNvSpPr>
            <a:spLocks noGrp="1"/>
          </p:cNvSpPr>
          <p:nvPr>
            <p:ph type="pic" sz="quarter" idx="24"/>
          </p:nvPr>
        </p:nvSpPr>
        <p:spPr>
          <a:xfrm>
            <a:off x="8571631" y="2184368"/>
            <a:ext cx="1141565" cy="11415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cxnSp>
        <p:nvCxnSpPr>
          <p:cNvPr id="1202" name="直線コネクタ 24"/>
          <p:cNvCxnSpPr>
            <a:stCxn id="1200" idx="0"/>
            <a:endCxn id="1184" idx="0"/>
          </p:cNvCxnSpPr>
          <p:nvPr/>
        </p:nvCxnSpPr>
        <p:spPr>
          <a:xfrm flipH="1">
            <a:off x="2679700" y="2755150"/>
            <a:ext cx="6462714" cy="2880320"/>
          </a:xfrm>
          <a:prstGeom prst="straightConnector1">
            <a:avLst/>
          </a:prstGeom>
          <a:ln w="28575">
            <a:solidFill>
              <a:schemeClr val="accent1"/>
            </a:solidFill>
          </a:ln>
        </p:spPr>
      </p:cxnSp>
      <p:cxnSp>
        <p:nvCxnSpPr>
          <p:cNvPr id="1203" name="直線コネクタ 25"/>
          <p:cNvCxnSpPr>
            <a:stCxn id="1200" idx="0"/>
            <a:endCxn id="1185" idx="0"/>
          </p:cNvCxnSpPr>
          <p:nvPr/>
        </p:nvCxnSpPr>
        <p:spPr>
          <a:xfrm flipH="1">
            <a:off x="6934200" y="2755150"/>
            <a:ext cx="2208214" cy="2880320"/>
          </a:xfrm>
          <a:prstGeom prst="straightConnector1">
            <a:avLst/>
          </a:prstGeom>
          <a:ln w="28575">
            <a:solidFill>
              <a:schemeClr val="accent1"/>
            </a:solidFill>
          </a:ln>
        </p:spPr>
      </p:cxnSp>
      <p:cxnSp>
        <p:nvCxnSpPr>
          <p:cNvPr id="1204" name="直線コネクタ 28"/>
          <p:cNvCxnSpPr>
            <a:stCxn id="1186" idx="0"/>
            <a:endCxn id="1200" idx="0"/>
          </p:cNvCxnSpPr>
          <p:nvPr/>
        </p:nvCxnSpPr>
        <p:spPr>
          <a:xfrm flipH="1" flipV="1">
            <a:off x="9142413" y="2755150"/>
            <a:ext cx="2046287" cy="2880320"/>
          </a:xfrm>
          <a:prstGeom prst="straightConnector1">
            <a:avLst/>
          </a:prstGeom>
          <a:ln w="28575">
            <a:solidFill>
              <a:schemeClr val="accent1"/>
            </a:solidFill>
          </a:ln>
        </p:spPr>
      </p:cxnSp>
      <p:cxnSp>
        <p:nvCxnSpPr>
          <p:cNvPr id="1205" name="直線コネクタ 31"/>
          <p:cNvCxnSpPr>
            <a:stCxn id="1187" idx="0"/>
            <a:endCxn id="1200" idx="0"/>
          </p:cNvCxnSpPr>
          <p:nvPr/>
        </p:nvCxnSpPr>
        <p:spPr>
          <a:xfrm flipH="1" flipV="1">
            <a:off x="9142413" y="2755150"/>
            <a:ext cx="6300787" cy="2880320"/>
          </a:xfrm>
          <a:prstGeom prst="straightConnector1">
            <a:avLst/>
          </a:prstGeom>
          <a:ln w="28575">
            <a:solidFill>
              <a:schemeClr val="accent1"/>
            </a:solidFill>
          </a:ln>
        </p:spPr>
      </p:cxn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3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4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5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6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217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18" name="二等辺三角形 25"/>
          <p:cNvSpPr/>
          <p:nvPr/>
        </p:nvSpPr>
        <p:spPr>
          <a:xfrm>
            <a:off x="1456189" y="2173170"/>
            <a:ext cx="7883078" cy="67957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2682" y="16236"/>
                </a:moveTo>
                <a:lnTo>
                  <a:pt x="18918" y="16236"/>
                </a:lnTo>
                <a:lnTo>
                  <a:pt x="21527" y="21455"/>
                </a:lnTo>
                <a:lnTo>
                  <a:pt x="73" y="21455"/>
                </a:lnTo>
                <a:close/>
                <a:moveTo>
                  <a:pt x="5364" y="10873"/>
                </a:moveTo>
                <a:lnTo>
                  <a:pt x="16236" y="10873"/>
                </a:lnTo>
                <a:lnTo>
                  <a:pt x="18846" y="16091"/>
                </a:lnTo>
                <a:lnTo>
                  <a:pt x="2754" y="16091"/>
                </a:lnTo>
                <a:close/>
                <a:moveTo>
                  <a:pt x="8046" y="5509"/>
                </a:moveTo>
                <a:lnTo>
                  <a:pt x="13554" y="5509"/>
                </a:lnTo>
                <a:lnTo>
                  <a:pt x="16164" y="10727"/>
                </a:lnTo>
                <a:lnTo>
                  <a:pt x="5436" y="10727"/>
                </a:lnTo>
                <a:close/>
                <a:moveTo>
                  <a:pt x="10800" y="0"/>
                </a:moveTo>
                <a:lnTo>
                  <a:pt x="13482" y="5364"/>
                </a:lnTo>
                <a:lnTo>
                  <a:pt x="8118" y="5364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9" name="平行四辺形 5"/>
          <p:cNvSpPr/>
          <p:nvPr/>
        </p:nvSpPr>
        <p:spPr>
          <a:xfrm flipH="1">
            <a:off x="5397727" y="2173170"/>
            <a:ext cx="7869668" cy="1684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682" y="0"/>
                </a:lnTo>
                <a:lnTo>
                  <a:pt x="21600" y="0"/>
                </a:lnTo>
                <a:lnTo>
                  <a:pt x="18918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0" name="平行四辺形 6"/>
          <p:cNvSpPr/>
          <p:nvPr/>
        </p:nvSpPr>
        <p:spPr>
          <a:xfrm flipH="1">
            <a:off x="6398666" y="3905251"/>
            <a:ext cx="7869667" cy="1636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607" y="0"/>
                </a:lnTo>
                <a:lnTo>
                  <a:pt x="21600" y="0"/>
                </a:lnTo>
                <a:lnTo>
                  <a:pt x="18993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1" name="平行四辺形 7"/>
          <p:cNvSpPr/>
          <p:nvPr/>
        </p:nvSpPr>
        <p:spPr>
          <a:xfrm flipH="1">
            <a:off x="7381102" y="5596447"/>
            <a:ext cx="7869668" cy="1636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607" y="0"/>
                </a:lnTo>
                <a:lnTo>
                  <a:pt x="21600" y="0"/>
                </a:lnTo>
                <a:lnTo>
                  <a:pt x="18993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2" name="平行四辺形 8"/>
          <p:cNvSpPr/>
          <p:nvPr/>
        </p:nvSpPr>
        <p:spPr>
          <a:xfrm flipH="1">
            <a:off x="8359002" y="7285546"/>
            <a:ext cx="7869668" cy="1636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607" y="0"/>
                </a:lnTo>
                <a:lnTo>
                  <a:pt x="21600" y="0"/>
                </a:lnTo>
                <a:lnTo>
                  <a:pt x="18993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3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4140427" y="4787165"/>
            <a:ext cx="2514601" cy="720081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lnSpc>
                <a:spcPct val="120000"/>
              </a:lnSpc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253721" indent="-437344" algn="ctr">
              <a:lnSpc>
                <a:spcPct val="120000"/>
              </a:lnSpc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982628" indent="-349875" algn="ctr">
              <a:lnSpc>
                <a:spcPct val="120000"/>
              </a:lnSpc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799004" indent="-349875" algn="ctr">
              <a:lnSpc>
                <a:spcPct val="120000"/>
              </a:lnSpc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15380" indent="-349875" algn="ctr">
              <a:lnSpc>
                <a:spcPct val="120000"/>
              </a:lnSpc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224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4730977" y="3103729"/>
            <a:ext cx="1333501" cy="72008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225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3012463" y="6465661"/>
            <a:ext cx="4770531" cy="72008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226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3012463" y="8201562"/>
            <a:ext cx="4770531" cy="72008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227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6577920" y="2308185"/>
            <a:ext cx="5535616" cy="14401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228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7523026" y="4018374"/>
            <a:ext cx="5535615" cy="14401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229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8548127" y="5683560"/>
            <a:ext cx="5535615" cy="14401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230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9458241" y="7383881"/>
            <a:ext cx="5535615" cy="14401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8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9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0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1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242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43" name="正方形/長方形 4"/>
          <p:cNvSpPr/>
          <p:nvPr/>
        </p:nvSpPr>
        <p:spPr>
          <a:xfrm>
            <a:off x="0" y="4028745"/>
            <a:ext cx="10943408" cy="76508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4" name="平行四辺形 5"/>
          <p:cNvSpPr/>
          <p:nvPr/>
        </p:nvSpPr>
        <p:spPr>
          <a:xfrm rot="9000000">
            <a:off x="6914247" y="5105536"/>
            <a:ext cx="4505266" cy="675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881" y="0"/>
                </a:lnTo>
                <a:lnTo>
                  <a:pt x="21600" y="0"/>
                </a:lnTo>
                <a:lnTo>
                  <a:pt x="19719" y="216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5" name="正方形/長方形 6"/>
          <p:cNvSpPr/>
          <p:nvPr/>
        </p:nvSpPr>
        <p:spPr>
          <a:xfrm>
            <a:off x="7383247" y="6083608"/>
            <a:ext cx="10903167" cy="78120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6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862286" y="3974098"/>
            <a:ext cx="2771441" cy="848976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26612" indent="-510234"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40940" indent="-408188"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857317" indent="-408188"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73692" indent="-408187"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247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3909559" y="3974098"/>
            <a:ext cx="2771441" cy="84897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248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6956831" y="3974098"/>
            <a:ext cx="2771441" cy="84897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249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8558141" y="6049719"/>
            <a:ext cx="2771442" cy="84897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250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1605414" y="6049719"/>
            <a:ext cx="2771441" cy="84897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251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4652685" y="6049719"/>
            <a:ext cx="2771441" cy="84897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grpSp>
        <p:nvGrpSpPr>
          <p:cNvPr id="1254" name="グループ化 15"/>
          <p:cNvGrpSpPr/>
          <p:nvPr/>
        </p:nvGrpSpPr>
        <p:grpSpPr>
          <a:xfrm>
            <a:off x="817280" y="2263180"/>
            <a:ext cx="2925326" cy="1706702"/>
            <a:chOff x="0" y="0"/>
            <a:chExt cx="2925325" cy="1706700"/>
          </a:xfrm>
        </p:grpSpPr>
        <p:sp>
          <p:nvSpPr>
            <p:cNvPr id="1252" name="正方形/長方形 13"/>
            <p:cNvSpPr/>
            <p:nvPr/>
          </p:nvSpPr>
          <p:spPr>
            <a:xfrm>
              <a:off x="-1" y="0"/>
              <a:ext cx="2925326" cy="1485165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3" name="二等辺三角形 14"/>
            <p:cNvSpPr/>
            <p:nvPr/>
          </p:nvSpPr>
          <p:spPr>
            <a:xfrm rot="10800000">
              <a:off x="1205679" y="1263628"/>
              <a:ext cx="513964" cy="443073"/>
            </a:xfrm>
            <a:prstGeom prst="triangle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55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907289" y="2353190"/>
            <a:ext cx="2700303" cy="126014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300"/>
              </a:spcBef>
              <a:defRPr sz="1600"/>
            </a:pPr>
            <a:endParaRPr/>
          </a:p>
        </p:txBody>
      </p:sp>
      <p:grpSp>
        <p:nvGrpSpPr>
          <p:cNvPr id="1258" name="グループ化 17"/>
          <p:cNvGrpSpPr/>
          <p:nvPr/>
        </p:nvGrpSpPr>
        <p:grpSpPr>
          <a:xfrm>
            <a:off x="3895005" y="2257255"/>
            <a:ext cx="2925327" cy="1706702"/>
            <a:chOff x="0" y="0"/>
            <a:chExt cx="2925325" cy="1706701"/>
          </a:xfrm>
        </p:grpSpPr>
        <p:sp>
          <p:nvSpPr>
            <p:cNvPr id="1256" name="正方形/長方形 18"/>
            <p:cNvSpPr/>
            <p:nvPr/>
          </p:nvSpPr>
          <p:spPr>
            <a:xfrm>
              <a:off x="-1" y="0"/>
              <a:ext cx="2925326" cy="1485165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7" name="二等辺三角形 19"/>
            <p:cNvSpPr/>
            <p:nvPr/>
          </p:nvSpPr>
          <p:spPr>
            <a:xfrm rot="10800000">
              <a:off x="1205680" y="1263629"/>
              <a:ext cx="513963" cy="443073"/>
            </a:xfrm>
            <a:prstGeom prst="triangle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59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3985014" y="2347265"/>
            <a:ext cx="2700302" cy="126014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300"/>
              </a:spcBef>
              <a:defRPr sz="1600"/>
            </a:pPr>
            <a:endParaRPr/>
          </a:p>
        </p:txBody>
      </p:sp>
      <p:grpSp>
        <p:nvGrpSpPr>
          <p:cNvPr id="1262" name="グループ化 21"/>
          <p:cNvGrpSpPr/>
          <p:nvPr/>
        </p:nvGrpSpPr>
        <p:grpSpPr>
          <a:xfrm>
            <a:off x="6972730" y="2266669"/>
            <a:ext cx="2925326" cy="1706701"/>
            <a:chOff x="0" y="0"/>
            <a:chExt cx="2925325" cy="1706700"/>
          </a:xfrm>
        </p:grpSpPr>
        <p:sp>
          <p:nvSpPr>
            <p:cNvPr id="1260" name="正方形/長方形 22"/>
            <p:cNvSpPr/>
            <p:nvPr/>
          </p:nvSpPr>
          <p:spPr>
            <a:xfrm>
              <a:off x="-1" y="0"/>
              <a:ext cx="2925326" cy="1485165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1" name="二等辺三角形 23"/>
            <p:cNvSpPr/>
            <p:nvPr/>
          </p:nvSpPr>
          <p:spPr>
            <a:xfrm rot="10800000">
              <a:off x="1205680" y="1263628"/>
              <a:ext cx="513963" cy="443073"/>
            </a:xfrm>
            <a:prstGeom prst="triangle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63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7062740" y="2356679"/>
            <a:ext cx="2700302" cy="126014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300"/>
              </a:spcBef>
              <a:defRPr sz="1600"/>
            </a:pPr>
            <a:endParaRPr/>
          </a:p>
        </p:txBody>
      </p:sp>
      <p:grpSp>
        <p:nvGrpSpPr>
          <p:cNvPr id="1266" name="グループ化 25"/>
          <p:cNvGrpSpPr/>
          <p:nvPr/>
        </p:nvGrpSpPr>
        <p:grpSpPr>
          <a:xfrm>
            <a:off x="8523371" y="6943700"/>
            <a:ext cx="2925326" cy="1706702"/>
            <a:chOff x="0" y="0"/>
            <a:chExt cx="2925325" cy="1706701"/>
          </a:xfrm>
        </p:grpSpPr>
        <p:sp>
          <p:nvSpPr>
            <p:cNvPr id="1264" name="正方形/長方形 26"/>
            <p:cNvSpPr/>
            <p:nvPr/>
          </p:nvSpPr>
          <p:spPr>
            <a:xfrm rot="10800000">
              <a:off x="0" y="221536"/>
              <a:ext cx="2925326" cy="1485166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5" name="二等辺三角形 27"/>
            <p:cNvSpPr/>
            <p:nvPr/>
          </p:nvSpPr>
          <p:spPr>
            <a:xfrm>
              <a:off x="1205681" y="0"/>
              <a:ext cx="513965" cy="443072"/>
            </a:xfrm>
            <a:prstGeom prst="triangle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67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8613379" y="7258735"/>
            <a:ext cx="2700302" cy="126014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300"/>
              </a:spcBef>
              <a:defRPr sz="1600"/>
            </a:pPr>
            <a:endParaRPr/>
          </a:p>
        </p:txBody>
      </p:sp>
      <p:grpSp>
        <p:nvGrpSpPr>
          <p:cNvPr id="1270" name="グループ化 29"/>
          <p:cNvGrpSpPr/>
          <p:nvPr/>
        </p:nvGrpSpPr>
        <p:grpSpPr>
          <a:xfrm>
            <a:off x="11601095" y="6937774"/>
            <a:ext cx="2925326" cy="1706703"/>
            <a:chOff x="0" y="0"/>
            <a:chExt cx="2925325" cy="1706701"/>
          </a:xfrm>
        </p:grpSpPr>
        <p:sp>
          <p:nvSpPr>
            <p:cNvPr id="1268" name="正方形/長方形 30"/>
            <p:cNvSpPr/>
            <p:nvPr/>
          </p:nvSpPr>
          <p:spPr>
            <a:xfrm rot="10800000">
              <a:off x="0" y="221536"/>
              <a:ext cx="2925326" cy="1485166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9" name="二等辺三角形 31"/>
            <p:cNvSpPr/>
            <p:nvPr/>
          </p:nvSpPr>
          <p:spPr>
            <a:xfrm>
              <a:off x="1205681" y="0"/>
              <a:ext cx="513965" cy="443072"/>
            </a:xfrm>
            <a:prstGeom prst="triangle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71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1691104" y="7252810"/>
            <a:ext cx="2700303" cy="126014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300"/>
              </a:spcBef>
              <a:defRPr sz="1600"/>
            </a:pPr>
            <a:endParaRPr/>
          </a:p>
        </p:txBody>
      </p:sp>
      <p:grpSp>
        <p:nvGrpSpPr>
          <p:cNvPr id="1274" name="グループ化 33"/>
          <p:cNvGrpSpPr/>
          <p:nvPr/>
        </p:nvGrpSpPr>
        <p:grpSpPr>
          <a:xfrm>
            <a:off x="14678820" y="6947189"/>
            <a:ext cx="2925326" cy="1706702"/>
            <a:chOff x="0" y="0"/>
            <a:chExt cx="2925325" cy="1706701"/>
          </a:xfrm>
        </p:grpSpPr>
        <p:sp>
          <p:nvSpPr>
            <p:cNvPr id="1272" name="正方形/長方形 34"/>
            <p:cNvSpPr/>
            <p:nvPr/>
          </p:nvSpPr>
          <p:spPr>
            <a:xfrm rot="10800000">
              <a:off x="0" y="221536"/>
              <a:ext cx="2925326" cy="1485166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3" name="二等辺三角形 35"/>
            <p:cNvSpPr/>
            <p:nvPr/>
          </p:nvSpPr>
          <p:spPr>
            <a:xfrm>
              <a:off x="1205682" y="0"/>
              <a:ext cx="513963" cy="443072"/>
            </a:xfrm>
            <a:prstGeom prst="triangle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75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4768830" y="7262224"/>
            <a:ext cx="2700302" cy="126014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300"/>
              </a:spcBef>
              <a:defRPr sz="1600"/>
            </a:pPr>
            <a:endParaRPr/>
          </a:p>
        </p:txBody>
      </p:sp>
      <p:sp>
        <p:nvSpPr>
          <p:cNvPr id="1276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743138" y="5844137"/>
            <a:ext cx="6229594" cy="2809753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4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5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6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7" name="図プレースホルダー 5"/>
          <p:cNvSpPr>
            <a:spLocks noGrp="1"/>
          </p:cNvSpPr>
          <p:nvPr>
            <p:ph type="pic" sz="quarter" idx="13"/>
          </p:nvPr>
        </p:nvSpPr>
        <p:spPr>
          <a:xfrm>
            <a:off x="623215" y="1993150"/>
            <a:ext cx="3344416" cy="57606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88" name="図プレースホルダー 5"/>
          <p:cNvSpPr>
            <a:spLocks noGrp="1"/>
          </p:cNvSpPr>
          <p:nvPr>
            <p:ph type="pic" sz="quarter" idx="14"/>
          </p:nvPr>
        </p:nvSpPr>
        <p:spPr>
          <a:xfrm>
            <a:off x="4045351" y="1993150"/>
            <a:ext cx="3344416" cy="57606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89" name="図プレースホルダー 5"/>
          <p:cNvSpPr>
            <a:spLocks noGrp="1"/>
          </p:cNvSpPr>
          <p:nvPr>
            <p:ph type="pic" sz="quarter" idx="15"/>
          </p:nvPr>
        </p:nvSpPr>
        <p:spPr>
          <a:xfrm>
            <a:off x="7467488" y="1993150"/>
            <a:ext cx="3344416" cy="57606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0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10889623" y="1993150"/>
            <a:ext cx="3344416" cy="57606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1" name="図プレースホルダー 5"/>
          <p:cNvSpPr>
            <a:spLocks noGrp="1"/>
          </p:cNvSpPr>
          <p:nvPr>
            <p:ph type="pic" sz="quarter" idx="17"/>
          </p:nvPr>
        </p:nvSpPr>
        <p:spPr>
          <a:xfrm>
            <a:off x="14311757" y="1993150"/>
            <a:ext cx="3344416" cy="57606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2" name="図プレースホルダー 14"/>
          <p:cNvSpPr>
            <a:spLocks noGrp="1"/>
          </p:cNvSpPr>
          <p:nvPr>
            <p:ph type="pic" sz="quarter" idx="18"/>
          </p:nvPr>
        </p:nvSpPr>
        <p:spPr>
          <a:xfrm>
            <a:off x="1408775" y="7213730"/>
            <a:ext cx="2558857" cy="5427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3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294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95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2955019" y="8023820"/>
            <a:ext cx="12376375" cy="1305146"/>
          </a:xfrm>
          <a:prstGeom prst="rect">
            <a:avLst/>
          </a:prstGeom>
        </p:spPr>
        <p:txBody>
          <a:bodyPr lIns="81637" tIns="81637" rIns="81637" bIns="81637"/>
          <a:lstStyle>
            <a:lvl1pPr algn="ctr">
              <a:lnSpc>
                <a:spcPct val="120000"/>
              </a:lnSpc>
              <a:spcBef>
                <a:spcPts val="0"/>
              </a:spcBef>
              <a:defRPr sz="2000"/>
            </a:lvl1pPr>
            <a:lvl2pPr marL="1180830" indent="-364453" algn="ctr">
              <a:lnSpc>
                <a:spcPct val="120000"/>
              </a:lnSpc>
              <a:spcBef>
                <a:spcPts val="0"/>
              </a:spcBef>
              <a:defRPr sz="2000"/>
            </a:lvl2pPr>
            <a:lvl3pPr marL="1924315" indent="-291562" algn="ctr">
              <a:lnSpc>
                <a:spcPct val="120000"/>
              </a:lnSpc>
              <a:spcBef>
                <a:spcPts val="0"/>
              </a:spcBef>
              <a:defRPr sz="2000"/>
            </a:lvl3pPr>
            <a:lvl4pPr marL="2740691" indent="-291562" algn="ctr">
              <a:lnSpc>
                <a:spcPct val="120000"/>
              </a:lnSpc>
              <a:spcBef>
                <a:spcPts val="0"/>
              </a:spcBef>
              <a:defRPr sz="2000"/>
            </a:lvl4pPr>
            <a:lvl5pPr marL="3557067" indent="-291562" algn="ctr">
              <a:lnSpc>
                <a:spcPct val="120000"/>
              </a:lnSpc>
              <a:spcBef>
                <a:spcPts val="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296" name="図プレースホルダー 14"/>
          <p:cNvSpPr>
            <a:spLocks noGrp="1"/>
          </p:cNvSpPr>
          <p:nvPr>
            <p:ph type="pic" sz="quarter" idx="19"/>
          </p:nvPr>
        </p:nvSpPr>
        <p:spPr>
          <a:xfrm>
            <a:off x="4830912" y="7213730"/>
            <a:ext cx="2558856" cy="5427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7" name="図プレースホルダー 14"/>
          <p:cNvSpPr>
            <a:spLocks noGrp="1"/>
          </p:cNvSpPr>
          <p:nvPr>
            <p:ph type="pic" sz="quarter" idx="20"/>
          </p:nvPr>
        </p:nvSpPr>
        <p:spPr>
          <a:xfrm>
            <a:off x="8253048" y="7213730"/>
            <a:ext cx="2558856" cy="5427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8" name="図プレースホルダー 14"/>
          <p:cNvSpPr>
            <a:spLocks noGrp="1"/>
          </p:cNvSpPr>
          <p:nvPr>
            <p:ph type="pic" sz="quarter" idx="21"/>
          </p:nvPr>
        </p:nvSpPr>
        <p:spPr>
          <a:xfrm>
            <a:off x="11675184" y="7213730"/>
            <a:ext cx="2558856" cy="5427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9" name="図プレースホルダー 14"/>
          <p:cNvSpPr>
            <a:spLocks noGrp="1"/>
          </p:cNvSpPr>
          <p:nvPr>
            <p:ph type="pic" sz="quarter" idx="22"/>
          </p:nvPr>
        </p:nvSpPr>
        <p:spPr>
          <a:xfrm>
            <a:off x="15097317" y="7213730"/>
            <a:ext cx="2558856" cy="5427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7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8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9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0" name="図プレースホルダー 5"/>
          <p:cNvSpPr>
            <a:spLocks noGrp="1"/>
          </p:cNvSpPr>
          <p:nvPr>
            <p:ph type="pic" sz="quarter" idx="13"/>
          </p:nvPr>
        </p:nvSpPr>
        <p:spPr>
          <a:xfrm>
            <a:off x="623213" y="1993150"/>
            <a:ext cx="4212001" cy="57606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11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312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13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2955019" y="8023820"/>
            <a:ext cx="12376375" cy="1305146"/>
          </a:xfrm>
          <a:prstGeom prst="rect">
            <a:avLst/>
          </a:prstGeom>
        </p:spPr>
        <p:txBody>
          <a:bodyPr lIns="81637" tIns="81637" rIns="81637" bIns="81637"/>
          <a:lstStyle>
            <a:lvl1pPr algn="ctr">
              <a:lnSpc>
                <a:spcPct val="120000"/>
              </a:lnSpc>
              <a:spcBef>
                <a:spcPts val="0"/>
              </a:spcBef>
              <a:defRPr sz="2000"/>
            </a:lvl1pPr>
            <a:lvl2pPr marL="1180830" indent="-364453" algn="ctr">
              <a:lnSpc>
                <a:spcPct val="120000"/>
              </a:lnSpc>
              <a:spcBef>
                <a:spcPts val="0"/>
              </a:spcBef>
              <a:defRPr sz="2000"/>
            </a:lvl2pPr>
            <a:lvl3pPr marL="1924315" indent="-291562" algn="ctr">
              <a:lnSpc>
                <a:spcPct val="120000"/>
              </a:lnSpc>
              <a:spcBef>
                <a:spcPts val="0"/>
              </a:spcBef>
              <a:defRPr sz="2000"/>
            </a:lvl3pPr>
            <a:lvl4pPr marL="2740691" indent="-291562" algn="ctr">
              <a:lnSpc>
                <a:spcPct val="120000"/>
              </a:lnSpc>
              <a:spcBef>
                <a:spcPts val="0"/>
              </a:spcBef>
              <a:defRPr sz="2000"/>
            </a:lvl4pPr>
            <a:lvl5pPr marL="3557067" indent="-291562" algn="ctr">
              <a:lnSpc>
                <a:spcPct val="120000"/>
              </a:lnSpc>
              <a:spcBef>
                <a:spcPts val="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314" name="図プレースホルダー 5"/>
          <p:cNvSpPr>
            <a:spLocks noGrp="1"/>
          </p:cNvSpPr>
          <p:nvPr>
            <p:ph type="pic" sz="quarter" idx="14"/>
          </p:nvPr>
        </p:nvSpPr>
        <p:spPr>
          <a:xfrm>
            <a:off x="4894526" y="1993150"/>
            <a:ext cx="4212000" cy="57606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15" name="図プレースホルダー 5"/>
          <p:cNvSpPr>
            <a:spLocks noGrp="1"/>
          </p:cNvSpPr>
          <p:nvPr>
            <p:ph type="pic" sz="quarter" idx="15"/>
          </p:nvPr>
        </p:nvSpPr>
        <p:spPr>
          <a:xfrm>
            <a:off x="9165838" y="1993150"/>
            <a:ext cx="4212001" cy="57606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16" name="図プレースホルダー 5"/>
          <p:cNvSpPr>
            <a:spLocks noGrp="1"/>
          </p:cNvSpPr>
          <p:nvPr>
            <p:ph type="pic" sz="quarter" idx="16"/>
          </p:nvPr>
        </p:nvSpPr>
        <p:spPr>
          <a:xfrm>
            <a:off x="13437150" y="1993150"/>
            <a:ext cx="4212001" cy="57606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17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623214" y="6403640"/>
            <a:ext cx="4212000" cy="1349711"/>
          </a:xfrm>
          <a:prstGeom prst="rect">
            <a:avLst/>
          </a:prstGeom>
          <a:solidFill>
            <a:srgbClr val="3F3F3F">
              <a:alpha val="64999"/>
            </a:srgbClr>
          </a:solidFill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8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623214" y="5818575"/>
            <a:ext cx="4212000" cy="584626"/>
          </a:xfrm>
          <a:prstGeom prst="rect">
            <a:avLst/>
          </a:prstGeom>
          <a:solidFill>
            <a:schemeClr val="accent1">
              <a:alpha val="64999"/>
            </a:schemeClr>
          </a:solidFill>
        </p:spPr>
        <p:txBody>
          <a:bodyPr lIns="81637" tIns="81637" rIns="81637" bIns="81637" anchor="ctr"/>
          <a:lstStyle/>
          <a:p>
            <a:pPr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319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4894526" y="6403640"/>
            <a:ext cx="4212000" cy="1349711"/>
          </a:xfrm>
          <a:prstGeom prst="rect">
            <a:avLst/>
          </a:prstGeom>
          <a:solidFill>
            <a:srgbClr val="3F3F3F">
              <a:alpha val="64999"/>
            </a:srgbClr>
          </a:solidFill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0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4894526" y="5818573"/>
            <a:ext cx="4212000" cy="584626"/>
          </a:xfrm>
          <a:prstGeom prst="rect">
            <a:avLst/>
          </a:prstGeom>
          <a:solidFill>
            <a:schemeClr val="accent1">
              <a:alpha val="64999"/>
            </a:schemeClr>
          </a:solidFill>
        </p:spPr>
        <p:txBody>
          <a:bodyPr lIns="81637" tIns="81637" rIns="81637" bIns="81637" anchor="ctr"/>
          <a:lstStyle/>
          <a:p>
            <a:pPr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321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9165838" y="6404080"/>
            <a:ext cx="4212001" cy="1349711"/>
          </a:xfrm>
          <a:prstGeom prst="rect">
            <a:avLst/>
          </a:prstGeom>
          <a:solidFill>
            <a:srgbClr val="3F3F3F">
              <a:alpha val="64999"/>
            </a:srgbClr>
          </a:solidFill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2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9165838" y="5819014"/>
            <a:ext cx="4212001" cy="584626"/>
          </a:xfrm>
          <a:prstGeom prst="rect">
            <a:avLst/>
          </a:prstGeom>
          <a:solidFill>
            <a:schemeClr val="accent1">
              <a:alpha val="64999"/>
            </a:schemeClr>
          </a:solidFill>
        </p:spPr>
        <p:txBody>
          <a:bodyPr lIns="81637" tIns="81637" rIns="81637" bIns="81637" anchor="ctr"/>
          <a:lstStyle/>
          <a:p>
            <a:pPr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323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3437150" y="6404078"/>
            <a:ext cx="4212001" cy="1349711"/>
          </a:xfrm>
          <a:prstGeom prst="rect">
            <a:avLst/>
          </a:prstGeom>
          <a:solidFill>
            <a:srgbClr val="3F3F3F">
              <a:alpha val="64999"/>
            </a:srgbClr>
          </a:solidFill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4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3437150" y="5819013"/>
            <a:ext cx="4212001" cy="584626"/>
          </a:xfrm>
          <a:prstGeom prst="rect">
            <a:avLst/>
          </a:prstGeom>
          <a:solidFill>
            <a:schemeClr val="accent1">
              <a:alpha val="64999"/>
            </a:schemeClr>
          </a:solidFill>
        </p:spPr>
        <p:txBody>
          <a:bodyPr lIns="81637" tIns="81637" rIns="81637" bIns="81637" anchor="ctr"/>
          <a:lstStyle/>
          <a:p>
            <a:pPr>
              <a:spcBef>
                <a:spcPts val="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2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3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4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5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336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37" name="ドーナツ 4"/>
          <p:cNvSpPr/>
          <p:nvPr/>
        </p:nvSpPr>
        <p:spPr>
          <a:xfrm>
            <a:off x="6262885" y="2579009"/>
            <a:ext cx="5760644" cy="5769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85" y="10800"/>
                </a:moveTo>
                <a:cubicBezTo>
                  <a:pt x="1885" y="15725"/>
                  <a:pt x="5877" y="19718"/>
                  <a:pt x="10800" y="19718"/>
                </a:cubicBezTo>
                <a:cubicBezTo>
                  <a:pt x="15723" y="19718"/>
                  <a:pt x="19715" y="15725"/>
                  <a:pt x="19715" y="10800"/>
                </a:cubicBezTo>
                <a:cubicBezTo>
                  <a:pt x="19715" y="5875"/>
                  <a:pt x="15723" y="1882"/>
                  <a:pt x="10800" y="1882"/>
                </a:cubicBezTo>
                <a:cubicBezTo>
                  <a:pt x="5877" y="1882"/>
                  <a:pt x="1885" y="5875"/>
                  <a:pt x="1885" y="10800"/>
                </a:cubicBez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8" name="アーチ 6"/>
          <p:cNvSpPr/>
          <p:nvPr/>
        </p:nvSpPr>
        <p:spPr>
          <a:xfrm>
            <a:off x="9178776" y="2579009"/>
            <a:ext cx="2844751" cy="3158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820" y="141"/>
                  <a:pt x="11387" y="2341"/>
                  <a:pt x="15456" y="6176"/>
                </a:cubicBezTo>
                <a:cubicBezTo>
                  <a:pt x="19400" y="9893"/>
                  <a:pt x="21576" y="14806"/>
                  <a:pt x="21599" y="19878"/>
                </a:cubicBezTo>
                <a:lnTo>
                  <a:pt x="21600" y="19878"/>
                </a:lnTo>
                <a:lnTo>
                  <a:pt x="21599" y="19879"/>
                </a:lnTo>
                <a:cubicBezTo>
                  <a:pt x="21600" y="19887"/>
                  <a:pt x="21600" y="19896"/>
                  <a:pt x="21600" y="19904"/>
                </a:cubicBezTo>
                <a:lnTo>
                  <a:pt x="21571" y="19904"/>
                </a:lnTo>
                <a:lnTo>
                  <a:pt x="19688" y="21600"/>
                </a:lnTo>
                <a:lnTo>
                  <a:pt x="17804" y="19904"/>
                </a:lnTo>
                <a:lnTo>
                  <a:pt x="17788" y="19904"/>
                </a:lnTo>
                <a:lnTo>
                  <a:pt x="17788" y="19889"/>
                </a:lnTo>
                <a:lnTo>
                  <a:pt x="17775" y="19878"/>
                </a:lnTo>
                <a:lnTo>
                  <a:pt x="17787" y="19878"/>
                </a:lnTo>
                <a:cubicBezTo>
                  <a:pt x="17763" y="15684"/>
                  <a:pt x="15961" y="11622"/>
                  <a:pt x="12699" y="8548"/>
                </a:cubicBezTo>
                <a:cubicBezTo>
                  <a:pt x="9355" y="5396"/>
                  <a:pt x="4788" y="3577"/>
                  <a:pt x="7" y="3438"/>
                </a:cubicBezTo>
                <a:lnTo>
                  <a:pt x="1912" y="1722"/>
                </a:lnTo>
                <a:lnTo>
                  <a:pt x="0" y="0"/>
                </a:lnTo>
                <a:close/>
              </a:path>
            </a:pathLst>
          </a:custGeom>
          <a:solidFill>
            <a:srgbClr val="AFDCE4"/>
          </a:solidFill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9" name="アーチ 6"/>
          <p:cNvSpPr/>
          <p:nvPr/>
        </p:nvSpPr>
        <p:spPr>
          <a:xfrm rot="5400000">
            <a:off x="9021654" y="5346420"/>
            <a:ext cx="2844751" cy="3158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820" y="141"/>
                  <a:pt x="11387" y="2341"/>
                  <a:pt x="15456" y="6176"/>
                </a:cubicBezTo>
                <a:cubicBezTo>
                  <a:pt x="19400" y="9893"/>
                  <a:pt x="21576" y="14806"/>
                  <a:pt x="21599" y="19878"/>
                </a:cubicBezTo>
                <a:lnTo>
                  <a:pt x="21600" y="19878"/>
                </a:lnTo>
                <a:lnTo>
                  <a:pt x="21599" y="19879"/>
                </a:lnTo>
                <a:cubicBezTo>
                  <a:pt x="21600" y="19887"/>
                  <a:pt x="21600" y="19896"/>
                  <a:pt x="21600" y="19904"/>
                </a:cubicBezTo>
                <a:lnTo>
                  <a:pt x="21571" y="19904"/>
                </a:lnTo>
                <a:lnTo>
                  <a:pt x="19688" y="21600"/>
                </a:lnTo>
                <a:lnTo>
                  <a:pt x="17804" y="19904"/>
                </a:lnTo>
                <a:lnTo>
                  <a:pt x="17788" y="19904"/>
                </a:lnTo>
                <a:lnTo>
                  <a:pt x="17788" y="19889"/>
                </a:lnTo>
                <a:lnTo>
                  <a:pt x="17775" y="19878"/>
                </a:lnTo>
                <a:lnTo>
                  <a:pt x="17787" y="19878"/>
                </a:lnTo>
                <a:cubicBezTo>
                  <a:pt x="17763" y="15684"/>
                  <a:pt x="15961" y="11622"/>
                  <a:pt x="12699" y="8548"/>
                </a:cubicBezTo>
                <a:cubicBezTo>
                  <a:pt x="9355" y="5396"/>
                  <a:pt x="4788" y="3577"/>
                  <a:pt x="7" y="3438"/>
                </a:cubicBezTo>
                <a:lnTo>
                  <a:pt x="1912" y="1722"/>
                </a:lnTo>
                <a:lnTo>
                  <a:pt x="0" y="0"/>
                </a:lnTo>
                <a:close/>
              </a:path>
            </a:pathLst>
          </a:custGeom>
          <a:solidFill>
            <a:srgbClr val="AFDCE4"/>
          </a:solidFill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40" name="アーチ 6"/>
          <p:cNvSpPr/>
          <p:nvPr/>
        </p:nvSpPr>
        <p:spPr>
          <a:xfrm rot="10800000">
            <a:off x="6254244" y="5189297"/>
            <a:ext cx="2844751" cy="3158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820" y="141"/>
                  <a:pt x="11387" y="2341"/>
                  <a:pt x="15456" y="6176"/>
                </a:cubicBezTo>
                <a:cubicBezTo>
                  <a:pt x="19400" y="9893"/>
                  <a:pt x="21576" y="14806"/>
                  <a:pt x="21599" y="19878"/>
                </a:cubicBezTo>
                <a:lnTo>
                  <a:pt x="21600" y="19878"/>
                </a:lnTo>
                <a:lnTo>
                  <a:pt x="21599" y="19879"/>
                </a:lnTo>
                <a:cubicBezTo>
                  <a:pt x="21600" y="19887"/>
                  <a:pt x="21600" y="19896"/>
                  <a:pt x="21600" y="19904"/>
                </a:cubicBezTo>
                <a:lnTo>
                  <a:pt x="21571" y="19904"/>
                </a:lnTo>
                <a:lnTo>
                  <a:pt x="19688" y="21600"/>
                </a:lnTo>
                <a:lnTo>
                  <a:pt x="17804" y="19904"/>
                </a:lnTo>
                <a:lnTo>
                  <a:pt x="17788" y="19904"/>
                </a:lnTo>
                <a:lnTo>
                  <a:pt x="17788" y="19889"/>
                </a:lnTo>
                <a:lnTo>
                  <a:pt x="17775" y="19878"/>
                </a:lnTo>
                <a:lnTo>
                  <a:pt x="17787" y="19878"/>
                </a:lnTo>
                <a:cubicBezTo>
                  <a:pt x="17763" y="15684"/>
                  <a:pt x="15961" y="11622"/>
                  <a:pt x="12699" y="8548"/>
                </a:cubicBezTo>
                <a:cubicBezTo>
                  <a:pt x="9355" y="5396"/>
                  <a:pt x="4788" y="3577"/>
                  <a:pt x="7" y="3438"/>
                </a:cubicBezTo>
                <a:lnTo>
                  <a:pt x="1912" y="1722"/>
                </a:lnTo>
                <a:lnTo>
                  <a:pt x="0" y="0"/>
                </a:lnTo>
                <a:close/>
              </a:path>
            </a:pathLst>
          </a:custGeom>
          <a:solidFill>
            <a:srgbClr val="AFDCE4"/>
          </a:solidFill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41" name="アーチ 6"/>
          <p:cNvSpPr/>
          <p:nvPr/>
        </p:nvSpPr>
        <p:spPr>
          <a:xfrm rot="16200000">
            <a:off x="6411364" y="2421095"/>
            <a:ext cx="2844751" cy="3158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820" y="141"/>
                  <a:pt x="11387" y="2341"/>
                  <a:pt x="15456" y="6176"/>
                </a:cubicBezTo>
                <a:cubicBezTo>
                  <a:pt x="19400" y="9893"/>
                  <a:pt x="21576" y="14806"/>
                  <a:pt x="21599" y="19878"/>
                </a:cubicBezTo>
                <a:lnTo>
                  <a:pt x="21600" y="19878"/>
                </a:lnTo>
                <a:lnTo>
                  <a:pt x="21599" y="19879"/>
                </a:lnTo>
                <a:cubicBezTo>
                  <a:pt x="21600" y="19887"/>
                  <a:pt x="21600" y="19896"/>
                  <a:pt x="21600" y="19904"/>
                </a:cubicBezTo>
                <a:lnTo>
                  <a:pt x="21571" y="19904"/>
                </a:lnTo>
                <a:lnTo>
                  <a:pt x="19688" y="21600"/>
                </a:lnTo>
                <a:lnTo>
                  <a:pt x="17804" y="19904"/>
                </a:lnTo>
                <a:lnTo>
                  <a:pt x="17788" y="19904"/>
                </a:lnTo>
                <a:lnTo>
                  <a:pt x="17788" y="19889"/>
                </a:lnTo>
                <a:lnTo>
                  <a:pt x="17775" y="19878"/>
                </a:lnTo>
                <a:lnTo>
                  <a:pt x="17787" y="19878"/>
                </a:lnTo>
                <a:cubicBezTo>
                  <a:pt x="17763" y="15684"/>
                  <a:pt x="15961" y="11622"/>
                  <a:pt x="12699" y="8548"/>
                </a:cubicBezTo>
                <a:cubicBezTo>
                  <a:pt x="9355" y="5396"/>
                  <a:pt x="4788" y="3577"/>
                  <a:pt x="7" y="3438"/>
                </a:cubicBezTo>
                <a:lnTo>
                  <a:pt x="1912" y="1722"/>
                </a:lnTo>
                <a:lnTo>
                  <a:pt x="0" y="0"/>
                </a:lnTo>
                <a:close/>
              </a:path>
            </a:pathLst>
          </a:custGeom>
          <a:solidFill>
            <a:srgbClr val="AFDCE4"/>
          </a:solidFill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4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2158540" y="3397742"/>
            <a:ext cx="5490611" cy="1651135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343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12158540" y="2660882"/>
            <a:ext cx="5490611" cy="77320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344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2158540" y="6683108"/>
            <a:ext cx="5490611" cy="165113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345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2158540" y="5946247"/>
            <a:ext cx="5490611" cy="77320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346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637261" y="3411794"/>
            <a:ext cx="5490610" cy="165113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347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637261" y="2674934"/>
            <a:ext cx="5490610" cy="77320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348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637261" y="6697158"/>
            <a:ext cx="5490610" cy="165113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349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637261" y="5960298"/>
            <a:ext cx="5490610" cy="77320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350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6982966" y="5008484"/>
            <a:ext cx="4275474" cy="773204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351" name="円/楕円 26"/>
          <p:cNvSpPr/>
          <p:nvPr/>
        </p:nvSpPr>
        <p:spPr>
          <a:xfrm>
            <a:off x="10444029" y="3163279"/>
            <a:ext cx="1350151" cy="135015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2" name="図プレースホルダー 7"/>
          <p:cNvSpPr>
            <a:spLocks noGrp="1"/>
          </p:cNvSpPr>
          <p:nvPr>
            <p:ph type="pic" sz="quarter" idx="21"/>
          </p:nvPr>
        </p:nvSpPr>
        <p:spPr>
          <a:xfrm>
            <a:off x="10793062" y="3478951"/>
            <a:ext cx="684365" cy="6843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53" name="円/楕円 27"/>
          <p:cNvSpPr/>
          <p:nvPr/>
        </p:nvSpPr>
        <p:spPr>
          <a:xfrm>
            <a:off x="10448350" y="6528728"/>
            <a:ext cx="1350151" cy="135015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4" name="図プレースホルダー 7"/>
          <p:cNvSpPr>
            <a:spLocks noGrp="1"/>
          </p:cNvSpPr>
          <p:nvPr>
            <p:ph type="pic" sz="quarter" idx="22"/>
          </p:nvPr>
        </p:nvSpPr>
        <p:spPr>
          <a:xfrm>
            <a:off x="10797382" y="6844400"/>
            <a:ext cx="684365" cy="6843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55" name="円/楕円 29"/>
          <p:cNvSpPr/>
          <p:nvPr/>
        </p:nvSpPr>
        <p:spPr>
          <a:xfrm>
            <a:off x="6543923" y="6528728"/>
            <a:ext cx="1350151" cy="135015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6" name="図プレースホルダー 7"/>
          <p:cNvSpPr>
            <a:spLocks noGrp="1"/>
          </p:cNvSpPr>
          <p:nvPr>
            <p:ph type="pic" sz="quarter" idx="23"/>
          </p:nvPr>
        </p:nvSpPr>
        <p:spPr>
          <a:xfrm>
            <a:off x="6892956" y="6844400"/>
            <a:ext cx="684364" cy="6843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57" name="円/楕円 31"/>
          <p:cNvSpPr/>
          <p:nvPr/>
        </p:nvSpPr>
        <p:spPr>
          <a:xfrm>
            <a:off x="6543923" y="3163279"/>
            <a:ext cx="1350151" cy="135015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8" name="図プレースホルダー 7"/>
          <p:cNvSpPr>
            <a:spLocks noGrp="1"/>
          </p:cNvSpPr>
          <p:nvPr>
            <p:ph type="pic" sz="quarter" idx="24"/>
          </p:nvPr>
        </p:nvSpPr>
        <p:spPr>
          <a:xfrm>
            <a:off x="6892956" y="3478951"/>
            <a:ext cx="684364" cy="6843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rc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6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7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8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9" name="図プレースホルダー 46"/>
          <p:cNvSpPr>
            <a:spLocks noGrp="1"/>
          </p:cNvSpPr>
          <p:nvPr>
            <p:ph type="pic" sz="quarter" idx="13"/>
          </p:nvPr>
        </p:nvSpPr>
        <p:spPr>
          <a:xfrm>
            <a:off x="6857758" y="5484219"/>
            <a:ext cx="2245749" cy="225369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70" name="図プレースホルダー 44"/>
          <p:cNvSpPr>
            <a:spLocks noGrp="1"/>
          </p:cNvSpPr>
          <p:nvPr>
            <p:ph type="pic" sz="quarter" idx="14"/>
          </p:nvPr>
        </p:nvSpPr>
        <p:spPr>
          <a:xfrm>
            <a:off x="9161994" y="5484548"/>
            <a:ext cx="2253697" cy="224574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71" name="図プレースホルダー 42"/>
          <p:cNvSpPr>
            <a:spLocks noGrp="1"/>
          </p:cNvSpPr>
          <p:nvPr>
            <p:ph type="pic" sz="quarter" idx="15"/>
          </p:nvPr>
        </p:nvSpPr>
        <p:spPr>
          <a:xfrm>
            <a:off x="9162322" y="3181183"/>
            <a:ext cx="2245749" cy="225369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72" name="図プレースホルダー 40"/>
          <p:cNvSpPr>
            <a:spLocks noGrp="1"/>
          </p:cNvSpPr>
          <p:nvPr>
            <p:ph type="pic" sz="quarter" idx="16"/>
          </p:nvPr>
        </p:nvSpPr>
        <p:spPr>
          <a:xfrm>
            <a:off x="6858000" y="3189132"/>
            <a:ext cx="2253697" cy="224574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73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374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75" name="ドーナツ 4"/>
          <p:cNvSpPr/>
          <p:nvPr/>
        </p:nvSpPr>
        <p:spPr>
          <a:xfrm>
            <a:off x="6263525" y="2579009"/>
            <a:ext cx="5760001" cy="576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85" y="10800"/>
                </a:moveTo>
                <a:cubicBezTo>
                  <a:pt x="1885" y="15723"/>
                  <a:pt x="5877" y="19715"/>
                  <a:pt x="10800" y="19715"/>
                </a:cubicBezTo>
                <a:cubicBezTo>
                  <a:pt x="15723" y="19715"/>
                  <a:pt x="19715" y="15723"/>
                  <a:pt x="19715" y="10800"/>
                </a:cubicBezTo>
                <a:cubicBezTo>
                  <a:pt x="19715" y="5877"/>
                  <a:pt x="15723" y="1885"/>
                  <a:pt x="10800" y="1885"/>
                </a:cubicBezTo>
                <a:cubicBezTo>
                  <a:pt x="5877" y="1885"/>
                  <a:pt x="1885" y="5877"/>
                  <a:pt x="1885" y="10800"/>
                </a:cubicBez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76" name="アーチ 6"/>
          <p:cNvSpPr/>
          <p:nvPr/>
        </p:nvSpPr>
        <p:spPr>
          <a:xfrm>
            <a:off x="9178776" y="2579009"/>
            <a:ext cx="2844751" cy="3158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820" y="141"/>
                  <a:pt x="11387" y="2341"/>
                  <a:pt x="15456" y="6176"/>
                </a:cubicBezTo>
                <a:cubicBezTo>
                  <a:pt x="19400" y="9893"/>
                  <a:pt x="21576" y="14806"/>
                  <a:pt x="21599" y="19878"/>
                </a:cubicBezTo>
                <a:lnTo>
                  <a:pt x="21600" y="19878"/>
                </a:lnTo>
                <a:lnTo>
                  <a:pt x="21599" y="19879"/>
                </a:lnTo>
                <a:cubicBezTo>
                  <a:pt x="21600" y="19887"/>
                  <a:pt x="21600" y="19896"/>
                  <a:pt x="21600" y="19904"/>
                </a:cubicBezTo>
                <a:lnTo>
                  <a:pt x="21571" y="19904"/>
                </a:lnTo>
                <a:lnTo>
                  <a:pt x="19688" y="21600"/>
                </a:lnTo>
                <a:lnTo>
                  <a:pt x="17804" y="19904"/>
                </a:lnTo>
                <a:lnTo>
                  <a:pt x="17788" y="19904"/>
                </a:lnTo>
                <a:lnTo>
                  <a:pt x="17788" y="19889"/>
                </a:lnTo>
                <a:lnTo>
                  <a:pt x="17775" y="19878"/>
                </a:lnTo>
                <a:lnTo>
                  <a:pt x="17787" y="19878"/>
                </a:lnTo>
                <a:cubicBezTo>
                  <a:pt x="17763" y="15684"/>
                  <a:pt x="15961" y="11622"/>
                  <a:pt x="12699" y="8548"/>
                </a:cubicBezTo>
                <a:cubicBezTo>
                  <a:pt x="9355" y="5396"/>
                  <a:pt x="4788" y="3577"/>
                  <a:pt x="7" y="3438"/>
                </a:cubicBezTo>
                <a:lnTo>
                  <a:pt x="1912" y="1722"/>
                </a:lnTo>
                <a:lnTo>
                  <a:pt x="0" y="0"/>
                </a:lnTo>
                <a:close/>
              </a:path>
            </a:pathLst>
          </a:custGeom>
          <a:solidFill>
            <a:srgbClr val="87CBD6"/>
          </a:solidFill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77" name="アーチ 6"/>
          <p:cNvSpPr/>
          <p:nvPr/>
        </p:nvSpPr>
        <p:spPr>
          <a:xfrm rot="5400000">
            <a:off x="9021654" y="5346420"/>
            <a:ext cx="2844751" cy="3158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820" y="141"/>
                  <a:pt x="11387" y="2341"/>
                  <a:pt x="15456" y="6176"/>
                </a:cubicBezTo>
                <a:cubicBezTo>
                  <a:pt x="19400" y="9893"/>
                  <a:pt x="21576" y="14806"/>
                  <a:pt x="21599" y="19878"/>
                </a:cubicBezTo>
                <a:lnTo>
                  <a:pt x="21600" y="19878"/>
                </a:lnTo>
                <a:lnTo>
                  <a:pt x="21599" y="19879"/>
                </a:lnTo>
                <a:cubicBezTo>
                  <a:pt x="21600" y="19887"/>
                  <a:pt x="21600" y="19896"/>
                  <a:pt x="21600" y="19904"/>
                </a:cubicBezTo>
                <a:lnTo>
                  <a:pt x="21571" y="19904"/>
                </a:lnTo>
                <a:lnTo>
                  <a:pt x="19688" y="21600"/>
                </a:lnTo>
                <a:lnTo>
                  <a:pt x="17804" y="19904"/>
                </a:lnTo>
                <a:lnTo>
                  <a:pt x="17788" y="19904"/>
                </a:lnTo>
                <a:lnTo>
                  <a:pt x="17788" y="19889"/>
                </a:lnTo>
                <a:lnTo>
                  <a:pt x="17775" y="19878"/>
                </a:lnTo>
                <a:lnTo>
                  <a:pt x="17787" y="19878"/>
                </a:lnTo>
                <a:cubicBezTo>
                  <a:pt x="17763" y="15684"/>
                  <a:pt x="15961" y="11622"/>
                  <a:pt x="12699" y="8548"/>
                </a:cubicBezTo>
                <a:cubicBezTo>
                  <a:pt x="9355" y="5396"/>
                  <a:pt x="4788" y="3577"/>
                  <a:pt x="7" y="3438"/>
                </a:cubicBezTo>
                <a:lnTo>
                  <a:pt x="1912" y="1722"/>
                </a:lnTo>
                <a:lnTo>
                  <a:pt x="0" y="0"/>
                </a:lnTo>
                <a:close/>
              </a:path>
            </a:pathLst>
          </a:custGeom>
          <a:solidFill>
            <a:srgbClr val="87CBD6"/>
          </a:solidFill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78" name="アーチ 6"/>
          <p:cNvSpPr/>
          <p:nvPr/>
        </p:nvSpPr>
        <p:spPr>
          <a:xfrm rot="10800000">
            <a:off x="6254244" y="5189297"/>
            <a:ext cx="2844751" cy="3158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820" y="141"/>
                  <a:pt x="11387" y="2341"/>
                  <a:pt x="15456" y="6176"/>
                </a:cubicBezTo>
                <a:cubicBezTo>
                  <a:pt x="19400" y="9893"/>
                  <a:pt x="21576" y="14806"/>
                  <a:pt x="21599" y="19878"/>
                </a:cubicBezTo>
                <a:lnTo>
                  <a:pt x="21600" y="19878"/>
                </a:lnTo>
                <a:lnTo>
                  <a:pt x="21599" y="19879"/>
                </a:lnTo>
                <a:cubicBezTo>
                  <a:pt x="21600" y="19887"/>
                  <a:pt x="21600" y="19896"/>
                  <a:pt x="21600" y="19904"/>
                </a:cubicBezTo>
                <a:lnTo>
                  <a:pt x="21571" y="19904"/>
                </a:lnTo>
                <a:lnTo>
                  <a:pt x="19688" y="21600"/>
                </a:lnTo>
                <a:lnTo>
                  <a:pt x="17804" y="19904"/>
                </a:lnTo>
                <a:lnTo>
                  <a:pt x="17788" y="19904"/>
                </a:lnTo>
                <a:lnTo>
                  <a:pt x="17788" y="19889"/>
                </a:lnTo>
                <a:lnTo>
                  <a:pt x="17775" y="19878"/>
                </a:lnTo>
                <a:lnTo>
                  <a:pt x="17787" y="19878"/>
                </a:lnTo>
                <a:cubicBezTo>
                  <a:pt x="17763" y="15684"/>
                  <a:pt x="15961" y="11622"/>
                  <a:pt x="12699" y="8548"/>
                </a:cubicBezTo>
                <a:cubicBezTo>
                  <a:pt x="9355" y="5396"/>
                  <a:pt x="4788" y="3577"/>
                  <a:pt x="7" y="3438"/>
                </a:cubicBezTo>
                <a:lnTo>
                  <a:pt x="1912" y="1722"/>
                </a:lnTo>
                <a:lnTo>
                  <a:pt x="0" y="0"/>
                </a:lnTo>
                <a:close/>
              </a:path>
            </a:pathLst>
          </a:custGeom>
          <a:solidFill>
            <a:srgbClr val="87CBD6"/>
          </a:solidFill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79" name="アーチ 6"/>
          <p:cNvSpPr/>
          <p:nvPr/>
        </p:nvSpPr>
        <p:spPr>
          <a:xfrm rot="16200000">
            <a:off x="6411364" y="2421095"/>
            <a:ext cx="2844751" cy="3158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820" y="141"/>
                  <a:pt x="11387" y="2341"/>
                  <a:pt x="15456" y="6176"/>
                </a:cubicBezTo>
                <a:cubicBezTo>
                  <a:pt x="19400" y="9893"/>
                  <a:pt x="21576" y="14806"/>
                  <a:pt x="21599" y="19878"/>
                </a:cubicBezTo>
                <a:lnTo>
                  <a:pt x="21600" y="19878"/>
                </a:lnTo>
                <a:lnTo>
                  <a:pt x="21599" y="19879"/>
                </a:lnTo>
                <a:cubicBezTo>
                  <a:pt x="21600" y="19887"/>
                  <a:pt x="21600" y="19896"/>
                  <a:pt x="21600" y="19904"/>
                </a:cubicBezTo>
                <a:lnTo>
                  <a:pt x="21571" y="19904"/>
                </a:lnTo>
                <a:lnTo>
                  <a:pt x="19688" y="21600"/>
                </a:lnTo>
                <a:lnTo>
                  <a:pt x="17804" y="19904"/>
                </a:lnTo>
                <a:lnTo>
                  <a:pt x="17788" y="19904"/>
                </a:lnTo>
                <a:lnTo>
                  <a:pt x="17788" y="19889"/>
                </a:lnTo>
                <a:lnTo>
                  <a:pt x="17775" y="19878"/>
                </a:lnTo>
                <a:lnTo>
                  <a:pt x="17787" y="19878"/>
                </a:lnTo>
                <a:cubicBezTo>
                  <a:pt x="17763" y="15684"/>
                  <a:pt x="15961" y="11622"/>
                  <a:pt x="12699" y="8548"/>
                </a:cubicBezTo>
                <a:cubicBezTo>
                  <a:pt x="9355" y="5396"/>
                  <a:pt x="4788" y="3577"/>
                  <a:pt x="7" y="3438"/>
                </a:cubicBezTo>
                <a:lnTo>
                  <a:pt x="1912" y="1722"/>
                </a:lnTo>
                <a:lnTo>
                  <a:pt x="0" y="0"/>
                </a:lnTo>
                <a:close/>
              </a:path>
            </a:pathLst>
          </a:custGeom>
          <a:solidFill>
            <a:srgbClr val="87CBD6"/>
          </a:solidFill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80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2158540" y="3397741"/>
            <a:ext cx="5490611" cy="1925778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381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2158540" y="2384854"/>
            <a:ext cx="5490611" cy="1111018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382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2158540" y="6683106"/>
            <a:ext cx="5490611" cy="1925778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383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2158540" y="5670219"/>
            <a:ext cx="5490611" cy="1111017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384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637261" y="3411792"/>
            <a:ext cx="5490610" cy="1925778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385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637261" y="2398904"/>
            <a:ext cx="5490610" cy="1111018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386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637261" y="6697157"/>
            <a:ext cx="5490610" cy="1925778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387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637261" y="5684270"/>
            <a:ext cx="5490610" cy="1111018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5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6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7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8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399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00" name="山形 4"/>
          <p:cNvSpPr/>
          <p:nvPr/>
        </p:nvSpPr>
        <p:spPr>
          <a:xfrm>
            <a:off x="660400" y="4386533"/>
            <a:ext cx="3530600" cy="469901"/>
          </a:xfrm>
          <a:prstGeom prst="chevron">
            <a:avLst>
              <a:gd name="adj" fmla="val 50000"/>
            </a:avLst>
          </a:prstGeom>
          <a:solidFill>
            <a:srgbClr val="87CBD6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01" name="山形 5"/>
          <p:cNvSpPr/>
          <p:nvPr/>
        </p:nvSpPr>
        <p:spPr>
          <a:xfrm>
            <a:off x="4035425" y="4386533"/>
            <a:ext cx="3530600" cy="469901"/>
          </a:xfrm>
          <a:prstGeom prst="chevron">
            <a:avLst>
              <a:gd name="adj" fmla="val 50000"/>
            </a:avLst>
          </a:prstGeom>
          <a:solidFill>
            <a:srgbClr val="87CBD6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02" name="山形 6"/>
          <p:cNvSpPr/>
          <p:nvPr/>
        </p:nvSpPr>
        <p:spPr>
          <a:xfrm>
            <a:off x="7410450" y="4386533"/>
            <a:ext cx="3530600" cy="469901"/>
          </a:xfrm>
          <a:prstGeom prst="chevron">
            <a:avLst>
              <a:gd name="adj" fmla="val 50000"/>
            </a:avLst>
          </a:prstGeom>
          <a:solidFill>
            <a:srgbClr val="87CBD6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03" name="山形 7"/>
          <p:cNvSpPr/>
          <p:nvPr/>
        </p:nvSpPr>
        <p:spPr>
          <a:xfrm>
            <a:off x="10785475" y="4386533"/>
            <a:ext cx="3530600" cy="469901"/>
          </a:xfrm>
          <a:prstGeom prst="chevron">
            <a:avLst>
              <a:gd name="adj" fmla="val 50000"/>
            </a:avLst>
          </a:prstGeom>
          <a:solidFill>
            <a:srgbClr val="87CBD6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04" name="山形 8"/>
          <p:cNvSpPr/>
          <p:nvPr/>
        </p:nvSpPr>
        <p:spPr>
          <a:xfrm>
            <a:off x="14160500" y="4386533"/>
            <a:ext cx="3530600" cy="469901"/>
          </a:xfrm>
          <a:prstGeom prst="chevron">
            <a:avLst>
              <a:gd name="adj" fmla="val 50000"/>
            </a:avLst>
          </a:prstGeom>
          <a:solidFill>
            <a:srgbClr val="87CBD6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05" name="円/楕円 9"/>
          <p:cNvSpPr/>
          <p:nvPr/>
        </p:nvSpPr>
        <p:spPr>
          <a:xfrm>
            <a:off x="1750624" y="3946407"/>
            <a:ext cx="1350151" cy="135015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6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2099656" y="4262080"/>
            <a:ext cx="684365" cy="6843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07" name="円/楕円 11"/>
          <p:cNvSpPr/>
          <p:nvPr/>
        </p:nvSpPr>
        <p:spPr>
          <a:xfrm>
            <a:off x="5092755" y="3946407"/>
            <a:ext cx="1350151" cy="135015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8" name="図プレースホルダー 7"/>
          <p:cNvSpPr>
            <a:spLocks noGrp="1"/>
          </p:cNvSpPr>
          <p:nvPr>
            <p:ph type="pic" sz="quarter" idx="14"/>
          </p:nvPr>
        </p:nvSpPr>
        <p:spPr>
          <a:xfrm>
            <a:off x="5441787" y="4262080"/>
            <a:ext cx="684365" cy="6843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09" name="円/楕円 13"/>
          <p:cNvSpPr/>
          <p:nvPr/>
        </p:nvSpPr>
        <p:spPr>
          <a:xfrm>
            <a:off x="8467338" y="3946407"/>
            <a:ext cx="1350151" cy="135015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0" name="図プレースホルダー 7"/>
          <p:cNvSpPr>
            <a:spLocks noGrp="1"/>
          </p:cNvSpPr>
          <p:nvPr>
            <p:ph type="pic" sz="quarter" idx="15"/>
          </p:nvPr>
        </p:nvSpPr>
        <p:spPr>
          <a:xfrm>
            <a:off x="8816370" y="4262080"/>
            <a:ext cx="684365" cy="6843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11" name="円/楕円 15"/>
          <p:cNvSpPr/>
          <p:nvPr/>
        </p:nvSpPr>
        <p:spPr>
          <a:xfrm>
            <a:off x="11875699" y="3946407"/>
            <a:ext cx="1350151" cy="135015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2" name="図プレースホルダー 7"/>
          <p:cNvSpPr>
            <a:spLocks noGrp="1"/>
          </p:cNvSpPr>
          <p:nvPr>
            <p:ph type="pic" sz="quarter" idx="16"/>
          </p:nvPr>
        </p:nvSpPr>
        <p:spPr>
          <a:xfrm>
            <a:off x="12224732" y="4262080"/>
            <a:ext cx="684365" cy="6843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13" name="円/楕円 17"/>
          <p:cNvSpPr/>
          <p:nvPr/>
        </p:nvSpPr>
        <p:spPr>
          <a:xfrm>
            <a:off x="15250724" y="3946407"/>
            <a:ext cx="1350151" cy="135015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4" name="図プレースホルダー 7"/>
          <p:cNvSpPr>
            <a:spLocks noGrp="1"/>
          </p:cNvSpPr>
          <p:nvPr>
            <p:ph type="pic" sz="quarter" idx="17"/>
          </p:nvPr>
        </p:nvSpPr>
        <p:spPr>
          <a:xfrm>
            <a:off x="15599756" y="4262080"/>
            <a:ext cx="684365" cy="6843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15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817281" y="2360141"/>
            <a:ext cx="3240360" cy="1531337"/>
          </a:xfrm>
          <a:prstGeom prst="rect">
            <a:avLst/>
          </a:prstGeom>
        </p:spPr>
        <p:txBody>
          <a:bodyPr lIns="81637" tIns="81637" rIns="81637" bIns="81637" anchor="b"/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26612" indent="-510234"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40940" indent="-408188"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857317" indent="-408188"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73692" indent="-408187"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416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4147651" y="2360141"/>
            <a:ext cx="3240361" cy="1531338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417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7523026" y="2360141"/>
            <a:ext cx="3240361" cy="1531338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418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0853395" y="2360141"/>
            <a:ext cx="3240361" cy="1531338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419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4305619" y="2360141"/>
            <a:ext cx="3240361" cy="1531338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420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817281" y="5386080"/>
            <a:ext cx="3218145" cy="2907770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421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4192656" y="5386080"/>
            <a:ext cx="3218145" cy="2907770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422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7568031" y="5386080"/>
            <a:ext cx="3218145" cy="2907770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423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10943405" y="5386080"/>
            <a:ext cx="3218145" cy="2907770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424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14318780" y="5386080"/>
            <a:ext cx="3218145" cy="2907770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図プレースホルダー 6"/>
          <p:cNvSpPr>
            <a:spLocks noGrp="1"/>
          </p:cNvSpPr>
          <p:nvPr>
            <p:ph type="pic" idx="13"/>
          </p:nvPr>
        </p:nvSpPr>
        <p:spPr>
          <a:xfrm>
            <a:off x="0" y="0"/>
            <a:ext cx="18286413" cy="10287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5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0" y="6718300"/>
            <a:ext cx="18286413" cy="990600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anchor="ctr"/>
          <a:lstStyle>
            <a:lvl1pPr algn="ctr">
              <a:spcBef>
                <a:spcPts val="900"/>
              </a:spcBef>
              <a:defRPr sz="4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224565" indent="-408187" algn="ctr">
              <a:spcBef>
                <a:spcPts val="900"/>
              </a:spcBef>
              <a:defRPr sz="4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12462" indent="-379709" algn="ctr">
              <a:spcBef>
                <a:spcPts val="900"/>
              </a:spcBef>
              <a:defRPr sz="4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902671" indent="-453542" algn="ctr">
              <a:spcBef>
                <a:spcPts val="900"/>
              </a:spcBef>
              <a:defRPr sz="4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719047" indent="-453542" algn="ctr">
              <a:spcBef>
                <a:spcPts val="900"/>
              </a:spcBef>
              <a:defRPr sz="4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half" idx="14"/>
          </p:nvPr>
        </p:nvSpPr>
        <p:spPr>
          <a:xfrm>
            <a:off x="-795" y="7708783"/>
            <a:ext cx="18286414" cy="2578216"/>
          </a:xfrm>
          <a:prstGeom prst="rect">
            <a:avLst/>
          </a:prstGeom>
          <a:solidFill>
            <a:srgbClr val="3F3F3F">
              <a:alpha val="69000"/>
            </a:srgbClr>
          </a:solidFill>
        </p:spPr>
        <p:txBody>
          <a:bodyPr/>
          <a:lstStyle/>
          <a:p>
            <a:pPr algn="ctr">
              <a:lnSpc>
                <a:spcPct val="120000"/>
              </a:lnSpc>
              <a:spcBef>
                <a:spcPts val="0"/>
              </a:spcBef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2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3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4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5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436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37" name="図プレースホルダー 5"/>
          <p:cNvSpPr>
            <a:spLocks noGrp="1"/>
          </p:cNvSpPr>
          <p:nvPr>
            <p:ph type="pic" idx="13"/>
          </p:nvPr>
        </p:nvSpPr>
        <p:spPr>
          <a:xfrm>
            <a:off x="-794" y="1903140"/>
            <a:ext cx="18286413" cy="454550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38" name="Level Badan Satu…"/>
          <p:cNvSpPr txBox="1">
            <a:spLocks noGrp="1"/>
          </p:cNvSpPr>
          <p:nvPr>
            <p:ph type="body" sz="half" idx="1"/>
          </p:nvPr>
        </p:nvSpPr>
        <p:spPr>
          <a:xfrm>
            <a:off x="9142413" y="1903413"/>
            <a:ext cx="9144001" cy="4545013"/>
          </a:xfrm>
          <a:prstGeom prst="rect">
            <a:avLst/>
          </a:prstGeom>
          <a:solidFill>
            <a:srgbClr val="3F3F3F">
              <a:alpha val="80000"/>
            </a:srgbClr>
          </a:solidFill>
        </p:spPr>
        <p:txBody>
          <a:bodyPr lIns="81637" tIns="81637" rIns="81637" bIns="81637"/>
          <a:lstStyle>
            <a:lvl1pPr>
              <a:spcBef>
                <a:spcPts val="400"/>
              </a:spcBef>
              <a:defRPr sz="2000"/>
            </a:lvl1pPr>
            <a:lvl2pPr marL="1180830" indent="-364453">
              <a:spcBef>
                <a:spcPts val="400"/>
              </a:spcBef>
              <a:defRPr sz="2000"/>
            </a:lvl2pPr>
            <a:lvl3pPr marL="1924315" indent="-291562">
              <a:spcBef>
                <a:spcPts val="400"/>
              </a:spcBef>
              <a:defRPr sz="2000"/>
            </a:lvl3pPr>
            <a:lvl4pPr marL="2740691" indent="-291562">
              <a:spcBef>
                <a:spcPts val="400"/>
              </a:spcBef>
              <a:defRPr sz="2000"/>
            </a:lvl4pPr>
            <a:lvl5pPr marL="3557067" indent="-291562"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439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3157540" y="7568134"/>
            <a:ext cx="11926327" cy="1625815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1440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3157540" y="6898695"/>
            <a:ext cx="11926327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441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9323226" y="2083160"/>
            <a:ext cx="900101" cy="1102623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spcBef>
                <a:spcPts val="1000"/>
              </a:spcBef>
              <a:defRPr sz="4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2" name="テキスト プレースホルダー 9"/>
          <p:cNvSpPr>
            <a:spLocks noGrp="1"/>
          </p:cNvSpPr>
          <p:nvPr>
            <p:ph type="body" sz="quarter" idx="17"/>
          </p:nvPr>
        </p:nvSpPr>
        <p:spPr>
          <a:xfrm>
            <a:off x="10268331" y="2199732"/>
            <a:ext cx="90011" cy="900101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lIns="81637" tIns="81637" rIns="81637" bIns="81637"/>
          <a:lstStyle/>
          <a:p>
            <a:pPr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443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0403346" y="2173170"/>
            <a:ext cx="7290811" cy="94510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4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9323226" y="3091713"/>
            <a:ext cx="900101" cy="1102623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spcBef>
                <a:spcPts val="1000"/>
              </a:spcBef>
              <a:defRPr sz="4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5" name="テキスト プレースホルダー 9"/>
          <p:cNvSpPr>
            <a:spLocks noGrp="1"/>
          </p:cNvSpPr>
          <p:nvPr>
            <p:ph type="body" sz="quarter" idx="20"/>
          </p:nvPr>
        </p:nvSpPr>
        <p:spPr>
          <a:xfrm>
            <a:off x="10268331" y="3208284"/>
            <a:ext cx="90011" cy="900101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lIns="81637" tIns="81637" rIns="81637" bIns="81637"/>
          <a:lstStyle/>
          <a:p>
            <a:pPr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446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0403346" y="3181723"/>
            <a:ext cx="7290811" cy="94510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7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9323226" y="4108384"/>
            <a:ext cx="900101" cy="1102623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spcBef>
                <a:spcPts val="1000"/>
              </a:spcBef>
              <a:defRPr sz="4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8" name="テキスト プレースホルダー 9"/>
          <p:cNvSpPr>
            <a:spLocks noGrp="1"/>
          </p:cNvSpPr>
          <p:nvPr>
            <p:ph type="body" sz="quarter" idx="23"/>
          </p:nvPr>
        </p:nvSpPr>
        <p:spPr>
          <a:xfrm>
            <a:off x="10268331" y="4224956"/>
            <a:ext cx="90011" cy="900101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lIns="81637" tIns="81637" rIns="81637" bIns="81637"/>
          <a:lstStyle/>
          <a:p>
            <a:pPr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449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0403346" y="4198394"/>
            <a:ext cx="7290811" cy="94510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0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9323226" y="5098494"/>
            <a:ext cx="900101" cy="1102624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spcBef>
                <a:spcPts val="1000"/>
              </a:spcBef>
              <a:defRPr sz="4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1" name="テキスト プレースホルダー 9"/>
          <p:cNvSpPr>
            <a:spLocks noGrp="1"/>
          </p:cNvSpPr>
          <p:nvPr>
            <p:ph type="body" sz="quarter" idx="26"/>
          </p:nvPr>
        </p:nvSpPr>
        <p:spPr>
          <a:xfrm>
            <a:off x="10268331" y="5215066"/>
            <a:ext cx="90011" cy="900101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lIns="81637" tIns="81637" rIns="81637" bIns="81637"/>
          <a:lstStyle/>
          <a:p>
            <a:pPr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452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10403346" y="5188505"/>
            <a:ext cx="7290811" cy="94510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0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1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2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3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464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1480" name="グループ化 25"/>
          <p:cNvGrpSpPr/>
          <p:nvPr/>
        </p:nvGrpSpPr>
        <p:grpSpPr>
          <a:xfrm>
            <a:off x="7956114" y="2287309"/>
            <a:ext cx="3227295" cy="3233988"/>
            <a:chOff x="0" y="0"/>
            <a:chExt cx="3227294" cy="3233987"/>
          </a:xfrm>
        </p:grpSpPr>
        <p:sp>
          <p:nvSpPr>
            <p:cNvPr id="1465" name="ドーナツ 4"/>
            <p:cNvSpPr/>
            <p:nvPr/>
          </p:nvSpPr>
          <p:spPr>
            <a:xfrm>
              <a:off x="319375" y="344423"/>
              <a:ext cx="2574859" cy="257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330" y="10800"/>
                  </a:moveTo>
                  <a:cubicBezTo>
                    <a:pt x="2330" y="15478"/>
                    <a:pt x="6122" y="19270"/>
                    <a:pt x="10800" y="19270"/>
                  </a:cubicBezTo>
                  <a:cubicBezTo>
                    <a:pt x="15478" y="19270"/>
                    <a:pt x="19270" y="15478"/>
                    <a:pt x="19270" y="10800"/>
                  </a:cubicBezTo>
                  <a:cubicBezTo>
                    <a:pt x="19270" y="6122"/>
                    <a:pt x="15478" y="2330"/>
                    <a:pt x="10800" y="2330"/>
                  </a:cubicBezTo>
                  <a:cubicBezTo>
                    <a:pt x="6122" y="2330"/>
                    <a:pt x="2330" y="6122"/>
                    <a:pt x="2330" y="10800"/>
                  </a:cubicBez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66" name="台形 5"/>
            <p:cNvSpPr/>
            <p:nvPr/>
          </p:nvSpPr>
          <p:spPr>
            <a:xfrm>
              <a:off x="1359984" y="0"/>
              <a:ext cx="493641" cy="57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400" y="0"/>
                  </a:lnTo>
                  <a:lnTo>
                    <a:pt x="162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7" name="台形 9"/>
            <p:cNvSpPr/>
            <p:nvPr/>
          </p:nvSpPr>
          <p:spPr>
            <a:xfrm rot="10800000">
              <a:off x="1359985" y="2662557"/>
              <a:ext cx="493641" cy="571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400" y="0"/>
                  </a:lnTo>
                  <a:lnTo>
                    <a:pt x="162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470" name="グループ化 12"/>
            <p:cNvGrpSpPr/>
            <p:nvPr/>
          </p:nvGrpSpPr>
          <p:grpSpPr>
            <a:xfrm>
              <a:off x="471558" y="169173"/>
              <a:ext cx="2270494" cy="2925360"/>
              <a:chOff x="0" y="0"/>
              <a:chExt cx="2270493" cy="2925359"/>
            </a:xfrm>
          </p:grpSpPr>
          <p:sp>
            <p:nvSpPr>
              <p:cNvPr id="1468" name="台形 10"/>
              <p:cNvSpPr/>
              <p:nvPr/>
            </p:nvSpPr>
            <p:spPr>
              <a:xfrm rot="8683707">
                <a:off x="1657176" y="2263853"/>
                <a:ext cx="493641" cy="57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69" name="台形 11"/>
              <p:cNvSpPr/>
              <p:nvPr/>
            </p:nvSpPr>
            <p:spPr>
              <a:xfrm rot="19483707">
                <a:off x="119676" y="90076"/>
                <a:ext cx="493641" cy="57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473" name="グループ化 15"/>
            <p:cNvGrpSpPr/>
            <p:nvPr/>
          </p:nvGrpSpPr>
          <p:grpSpPr>
            <a:xfrm>
              <a:off x="0" y="893722"/>
              <a:ext cx="3227295" cy="1474061"/>
              <a:chOff x="0" y="0"/>
              <a:chExt cx="3227294" cy="1474059"/>
            </a:xfrm>
          </p:grpSpPr>
          <p:sp>
            <p:nvSpPr>
              <p:cNvPr id="1471" name="台形 16"/>
              <p:cNvSpPr/>
              <p:nvPr/>
            </p:nvSpPr>
            <p:spPr>
              <a:xfrm rot="6486146">
                <a:off x="2632210" y="864964"/>
                <a:ext cx="493641" cy="57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72" name="台形 17"/>
              <p:cNvSpPr/>
              <p:nvPr/>
            </p:nvSpPr>
            <p:spPr>
              <a:xfrm rot="17286145">
                <a:off x="101443" y="37664"/>
                <a:ext cx="493641" cy="57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476" name="グループ化 18"/>
            <p:cNvGrpSpPr/>
            <p:nvPr/>
          </p:nvGrpSpPr>
          <p:grpSpPr>
            <a:xfrm>
              <a:off x="4671" y="859395"/>
              <a:ext cx="3219397" cy="1515215"/>
              <a:chOff x="0" y="0"/>
              <a:chExt cx="3219396" cy="1515214"/>
            </a:xfrm>
          </p:grpSpPr>
          <p:sp>
            <p:nvSpPr>
              <p:cNvPr id="1474" name="台形 19"/>
              <p:cNvSpPr/>
              <p:nvPr/>
            </p:nvSpPr>
            <p:spPr>
              <a:xfrm rot="4265237">
                <a:off x="2622284" y="40388"/>
                <a:ext cx="493641" cy="57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75" name="台形 20"/>
              <p:cNvSpPr/>
              <p:nvPr/>
            </p:nvSpPr>
            <p:spPr>
              <a:xfrm rot="15065237">
                <a:off x="103471" y="903396"/>
                <a:ext cx="493641" cy="571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479" name="グループ化 21"/>
            <p:cNvGrpSpPr/>
            <p:nvPr/>
          </p:nvGrpSpPr>
          <p:grpSpPr>
            <a:xfrm>
              <a:off x="433814" y="201376"/>
              <a:ext cx="2335861" cy="2882999"/>
              <a:chOff x="0" y="0"/>
              <a:chExt cx="2335860" cy="2882998"/>
            </a:xfrm>
          </p:grpSpPr>
          <p:sp>
            <p:nvSpPr>
              <p:cNvPr id="1477" name="台形 22"/>
              <p:cNvSpPr/>
              <p:nvPr/>
            </p:nvSpPr>
            <p:spPr>
              <a:xfrm rot="2213029">
                <a:off x="1720135" y="90955"/>
                <a:ext cx="493641" cy="57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78" name="台形 23"/>
              <p:cNvSpPr/>
              <p:nvPr/>
            </p:nvSpPr>
            <p:spPr>
              <a:xfrm rot="13013029">
                <a:off x="122084" y="2220613"/>
                <a:ext cx="493641" cy="57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496" name="グループ化 26"/>
          <p:cNvGrpSpPr/>
          <p:nvPr/>
        </p:nvGrpSpPr>
        <p:grpSpPr>
          <a:xfrm>
            <a:off x="10823459" y="4862069"/>
            <a:ext cx="1949549" cy="1953593"/>
            <a:chOff x="0" y="0"/>
            <a:chExt cx="1949548" cy="1953591"/>
          </a:xfrm>
        </p:grpSpPr>
        <p:sp>
          <p:nvSpPr>
            <p:cNvPr id="1481" name="ドーナツ 27"/>
            <p:cNvSpPr/>
            <p:nvPr/>
          </p:nvSpPr>
          <p:spPr>
            <a:xfrm>
              <a:off x="192928" y="208059"/>
              <a:ext cx="1555426" cy="155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330" y="10800"/>
                  </a:moveTo>
                  <a:cubicBezTo>
                    <a:pt x="2330" y="15478"/>
                    <a:pt x="6122" y="19270"/>
                    <a:pt x="10800" y="19270"/>
                  </a:cubicBezTo>
                  <a:cubicBezTo>
                    <a:pt x="15478" y="19270"/>
                    <a:pt x="19270" y="15478"/>
                    <a:pt x="19270" y="10800"/>
                  </a:cubicBezTo>
                  <a:cubicBezTo>
                    <a:pt x="19270" y="6122"/>
                    <a:pt x="15478" y="2330"/>
                    <a:pt x="10800" y="2330"/>
                  </a:cubicBezTo>
                  <a:cubicBezTo>
                    <a:pt x="6122" y="2330"/>
                    <a:pt x="2330" y="6122"/>
                    <a:pt x="2330" y="10800"/>
                  </a:cubicBez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82" name="台形 28"/>
            <p:cNvSpPr/>
            <p:nvPr/>
          </p:nvSpPr>
          <p:spPr>
            <a:xfrm>
              <a:off x="821541" y="0"/>
              <a:ext cx="298199" cy="34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400" y="0"/>
                  </a:lnTo>
                  <a:lnTo>
                    <a:pt x="162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3" name="台形 29"/>
            <p:cNvSpPr/>
            <p:nvPr/>
          </p:nvSpPr>
          <p:spPr>
            <a:xfrm rot="10800000">
              <a:off x="821542" y="1608401"/>
              <a:ext cx="298199" cy="34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400" y="0"/>
                  </a:lnTo>
                  <a:lnTo>
                    <a:pt x="162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486" name="グループ化 30"/>
            <p:cNvGrpSpPr/>
            <p:nvPr/>
          </p:nvGrpSpPr>
          <p:grpSpPr>
            <a:xfrm>
              <a:off x="284859" y="102194"/>
              <a:ext cx="1371564" cy="1767156"/>
              <a:chOff x="0" y="0"/>
              <a:chExt cx="1371562" cy="1767154"/>
            </a:xfrm>
          </p:grpSpPr>
          <p:sp>
            <p:nvSpPr>
              <p:cNvPr id="1484" name="台形 40"/>
              <p:cNvSpPr/>
              <p:nvPr/>
            </p:nvSpPr>
            <p:spPr>
              <a:xfrm rot="8683707">
                <a:off x="1001070" y="1367550"/>
                <a:ext cx="298199" cy="34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85" name="台形 41"/>
              <p:cNvSpPr/>
              <p:nvPr/>
            </p:nvSpPr>
            <p:spPr>
              <a:xfrm rot="19483707">
                <a:off x="72294" y="54413"/>
                <a:ext cx="298199" cy="34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489" name="グループ化 31"/>
            <p:cNvGrpSpPr/>
            <p:nvPr/>
          </p:nvGrpSpPr>
          <p:grpSpPr>
            <a:xfrm>
              <a:off x="0" y="539882"/>
              <a:ext cx="1949549" cy="890451"/>
              <a:chOff x="0" y="0"/>
              <a:chExt cx="1949548" cy="890450"/>
            </a:xfrm>
          </p:grpSpPr>
          <p:sp>
            <p:nvSpPr>
              <p:cNvPr id="1487" name="台形 38"/>
              <p:cNvSpPr/>
              <p:nvPr/>
            </p:nvSpPr>
            <p:spPr>
              <a:xfrm rot="6486146">
                <a:off x="1590069" y="522508"/>
                <a:ext cx="298199" cy="34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88" name="台形 39"/>
              <p:cNvSpPr/>
              <p:nvPr/>
            </p:nvSpPr>
            <p:spPr>
              <a:xfrm rot="17286145">
                <a:off x="61280" y="22752"/>
                <a:ext cx="298199" cy="34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492" name="グループ化 32"/>
            <p:cNvGrpSpPr/>
            <p:nvPr/>
          </p:nvGrpSpPr>
          <p:grpSpPr>
            <a:xfrm>
              <a:off x="2821" y="519144"/>
              <a:ext cx="1944778" cy="915314"/>
              <a:chOff x="0" y="0"/>
              <a:chExt cx="1944776" cy="915312"/>
            </a:xfrm>
          </p:grpSpPr>
          <p:sp>
            <p:nvSpPr>
              <p:cNvPr id="1490" name="台形 36"/>
              <p:cNvSpPr/>
              <p:nvPr/>
            </p:nvSpPr>
            <p:spPr>
              <a:xfrm rot="4265237">
                <a:off x="1584073" y="24397"/>
                <a:ext cx="298199" cy="34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91" name="台形 37"/>
              <p:cNvSpPr/>
              <p:nvPr/>
            </p:nvSpPr>
            <p:spPr>
              <a:xfrm rot="15065237">
                <a:off x="62505" y="545725"/>
                <a:ext cx="298199" cy="34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495" name="グループ化 33"/>
            <p:cNvGrpSpPr/>
            <p:nvPr/>
          </p:nvGrpSpPr>
          <p:grpSpPr>
            <a:xfrm>
              <a:off x="262059" y="121647"/>
              <a:ext cx="1411050" cy="1741567"/>
              <a:chOff x="0" y="0"/>
              <a:chExt cx="1411048" cy="1741565"/>
            </a:xfrm>
          </p:grpSpPr>
          <p:sp>
            <p:nvSpPr>
              <p:cNvPr id="1493" name="台形 34"/>
              <p:cNvSpPr/>
              <p:nvPr/>
            </p:nvSpPr>
            <p:spPr>
              <a:xfrm rot="2213029">
                <a:off x="1039101" y="54944"/>
                <a:ext cx="298199" cy="34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94" name="台形 35"/>
              <p:cNvSpPr/>
              <p:nvPr/>
            </p:nvSpPr>
            <p:spPr>
              <a:xfrm rot="13013029">
                <a:off x="73749" y="1341431"/>
                <a:ext cx="298199" cy="34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512" name="グループ化 42"/>
          <p:cNvGrpSpPr/>
          <p:nvPr/>
        </p:nvGrpSpPr>
        <p:grpSpPr>
          <a:xfrm>
            <a:off x="6723224" y="5228490"/>
            <a:ext cx="2469564" cy="2474685"/>
            <a:chOff x="0" y="0"/>
            <a:chExt cx="2469562" cy="2474683"/>
          </a:xfrm>
        </p:grpSpPr>
        <p:sp>
          <p:nvSpPr>
            <p:cNvPr id="1497" name="ドーナツ 43"/>
            <p:cNvSpPr/>
            <p:nvPr/>
          </p:nvSpPr>
          <p:spPr>
            <a:xfrm>
              <a:off x="244390" y="263556"/>
              <a:ext cx="1970313" cy="19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330" y="10800"/>
                  </a:moveTo>
                  <a:cubicBezTo>
                    <a:pt x="2330" y="15478"/>
                    <a:pt x="6122" y="19270"/>
                    <a:pt x="10800" y="19270"/>
                  </a:cubicBezTo>
                  <a:cubicBezTo>
                    <a:pt x="15478" y="19270"/>
                    <a:pt x="19270" y="15478"/>
                    <a:pt x="19270" y="10800"/>
                  </a:cubicBezTo>
                  <a:cubicBezTo>
                    <a:pt x="19270" y="6122"/>
                    <a:pt x="15478" y="2330"/>
                    <a:pt x="10800" y="2330"/>
                  </a:cubicBezTo>
                  <a:cubicBezTo>
                    <a:pt x="6122" y="2330"/>
                    <a:pt x="2330" y="6122"/>
                    <a:pt x="2330" y="10800"/>
                  </a:cubicBez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98" name="台形 44"/>
            <p:cNvSpPr/>
            <p:nvPr/>
          </p:nvSpPr>
          <p:spPr>
            <a:xfrm>
              <a:off x="1040676" y="0"/>
              <a:ext cx="377740" cy="43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400" y="0"/>
                  </a:lnTo>
                  <a:lnTo>
                    <a:pt x="162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9" name="台形 45"/>
            <p:cNvSpPr/>
            <p:nvPr/>
          </p:nvSpPr>
          <p:spPr>
            <a:xfrm rot="10800000">
              <a:off x="1040676" y="2037418"/>
              <a:ext cx="377740" cy="43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400" y="0"/>
                  </a:lnTo>
                  <a:lnTo>
                    <a:pt x="162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502" name="グループ化 46"/>
            <p:cNvGrpSpPr/>
            <p:nvPr/>
          </p:nvGrpSpPr>
          <p:grpSpPr>
            <a:xfrm>
              <a:off x="360842" y="129453"/>
              <a:ext cx="1737408" cy="2238519"/>
              <a:chOff x="0" y="0"/>
              <a:chExt cx="1737407" cy="2238518"/>
            </a:xfrm>
          </p:grpSpPr>
          <p:sp>
            <p:nvSpPr>
              <p:cNvPr id="1500" name="台形 56"/>
              <p:cNvSpPr/>
              <p:nvPr/>
            </p:nvSpPr>
            <p:spPr>
              <a:xfrm rot="8683707">
                <a:off x="1268090" y="1732326"/>
                <a:ext cx="377740" cy="437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01" name="台形 57"/>
              <p:cNvSpPr/>
              <p:nvPr/>
            </p:nvSpPr>
            <p:spPr>
              <a:xfrm rot="19483707">
                <a:off x="91578" y="68927"/>
                <a:ext cx="377740" cy="437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05" name="グループ化 47"/>
            <p:cNvGrpSpPr/>
            <p:nvPr/>
          </p:nvGrpSpPr>
          <p:grpSpPr>
            <a:xfrm>
              <a:off x="0" y="683887"/>
              <a:ext cx="2469563" cy="1127968"/>
              <a:chOff x="0" y="0"/>
              <a:chExt cx="2469562" cy="1127967"/>
            </a:xfrm>
          </p:grpSpPr>
          <p:sp>
            <p:nvSpPr>
              <p:cNvPr id="1503" name="台形 54"/>
              <p:cNvSpPr/>
              <p:nvPr/>
            </p:nvSpPr>
            <p:spPr>
              <a:xfrm rot="6486146">
                <a:off x="2014197" y="661880"/>
                <a:ext cx="377740" cy="437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04" name="台形 55"/>
              <p:cNvSpPr/>
              <p:nvPr/>
            </p:nvSpPr>
            <p:spPr>
              <a:xfrm rot="17286145">
                <a:off x="77626" y="28821"/>
                <a:ext cx="377740" cy="437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08" name="グループ化 48"/>
            <p:cNvGrpSpPr/>
            <p:nvPr/>
          </p:nvGrpSpPr>
          <p:grpSpPr>
            <a:xfrm>
              <a:off x="3574" y="657619"/>
              <a:ext cx="2463520" cy="1159460"/>
              <a:chOff x="0" y="0"/>
              <a:chExt cx="2463519" cy="1159459"/>
            </a:xfrm>
          </p:grpSpPr>
          <p:sp>
            <p:nvSpPr>
              <p:cNvPr id="1506" name="台形 52"/>
              <p:cNvSpPr/>
              <p:nvPr/>
            </p:nvSpPr>
            <p:spPr>
              <a:xfrm rot="4265237">
                <a:off x="2006602" y="30905"/>
                <a:ext cx="377740" cy="437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07" name="台形 53"/>
              <p:cNvSpPr/>
              <p:nvPr/>
            </p:nvSpPr>
            <p:spPr>
              <a:xfrm rot="15065237">
                <a:off x="79177" y="691288"/>
                <a:ext cx="377740" cy="437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11" name="グループ化 49"/>
            <p:cNvGrpSpPr/>
            <p:nvPr/>
          </p:nvGrpSpPr>
          <p:grpSpPr>
            <a:xfrm>
              <a:off x="331959" y="154095"/>
              <a:ext cx="1787428" cy="2206104"/>
              <a:chOff x="0" y="0"/>
              <a:chExt cx="1787427" cy="2206103"/>
            </a:xfrm>
          </p:grpSpPr>
          <p:sp>
            <p:nvSpPr>
              <p:cNvPr id="1509" name="台形 50"/>
              <p:cNvSpPr/>
              <p:nvPr/>
            </p:nvSpPr>
            <p:spPr>
              <a:xfrm rot="2213029">
                <a:off x="1316267" y="69600"/>
                <a:ext cx="377740" cy="437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10" name="台形 51"/>
              <p:cNvSpPr/>
              <p:nvPr/>
            </p:nvSpPr>
            <p:spPr>
              <a:xfrm rot="13013029">
                <a:off x="93420" y="1699238"/>
                <a:ext cx="377740" cy="437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528" name="グループ化 58"/>
          <p:cNvGrpSpPr/>
          <p:nvPr/>
        </p:nvGrpSpPr>
        <p:grpSpPr>
          <a:xfrm>
            <a:off x="4852543" y="3546319"/>
            <a:ext cx="2362896" cy="2367797"/>
            <a:chOff x="0" y="0"/>
            <a:chExt cx="2362894" cy="2367795"/>
          </a:xfrm>
        </p:grpSpPr>
        <p:sp>
          <p:nvSpPr>
            <p:cNvPr id="1513" name="ドーナツ 59"/>
            <p:cNvSpPr/>
            <p:nvPr/>
          </p:nvSpPr>
          <p:spPr>
            <a:xfrm>
              <a:off x="233834" y="252172"/>
              <a:ext cx="1885209" cy="188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330" y="10800"/>
                  </a:moveTo>
                  <a:cubicBezTo>
                    <a:pt x="2330" y="15478"/>
                    <a:pt x="6122" y="19270"/>
                    <a:pt x="10800" y="19270"/>
                  </a:cubicBezTo>
                  <a:cubicBezTo>
                    <a:pt x="15478" y="19270"/>
                    <a:pt x="19270" y="15478"/>
                    <a:pt x="19270" y="10800"/>
                  </a:cubicBezTo>
                  <a:cubicBezTo>
                    <a:pt x="19270" y="6122"/>
                    <a:pt x="15478" y="2330"/>
                    <a:pt x="10800" y="2330"/>
                  </a:cubicBezTo>
                  <a:cubicBezTo>
                    <a:pt x="6122" y="2330"/>
                    <a:pt x="2330" y="6122"/>
                    <a:pt x="2330" y="10800"/>
                  </a:cubicBez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14" name="台形 60"/>
            <p:cNvSpPr/>
            <p:nvPr/>
          </p:nvSpPr>
          <p:spPr>
            <a:xfrm>
              <a:off x="995726" y="0"/>
              <a:ext cx="361424" cy="41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400" y="0"/>
                  </a:lnTo>
                  <a:lnTo>
                    <a:pt x="162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5" name="台形 61"/>
            <p:cNvSpPr/>
            <p:nvPr/>
          </p:nvSpPr>
          <p:spPr>
            <a:xfrm rot="10800000">
              <a:off x="995726" y="1949417"/>
              <a:ext cx="361424" cy="418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400" y="0"/>
                  </a:lnTo>
                  <a:lnTo>
                    <a:pt x="162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518" name="グループ化 62"/>
            <p:cNvGrpSpPr/>
            <p:nvPr/>
          </p:nvGrpSpPr>
          <p:grpSpPr>
            <a:xfrm>
              <a:off x="345256" y="123861"/>
              <a:ext cx="1662364" cy="2141832"/>
              <a:chOff x="0" y="0"/>
              <a:chExt cx="1662363" cy="2141830"/>
            </a:xfrm>
          </p:grpSpPr>
          <p:sp>
            <p:nvSpPr>
              <p:cNvPr id="1516" name="台形 72"/>
              <p:cNvSpPr/>
              <p:nvPr/>
            </p:nvSpPr>
            <p:spPr>
              <a:xfrm rot="8683707">
                <a:off x="1213318" y="1657501"/>
                <a:ext cx="361424" cy="418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17" name="台形 73"/>
              <p:cNvSpPr/>
              <p:nvPr/>
            </p:nvSpPr>
            <p:spPr>
              <a:xfrm rot="19483707">
                <a:off x="87622" y="65950"/>
                <a:ext cx="361424" cy="418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21" name="グループ化 63"/>
            <p:cNvGrpSpPr/>
            <p:nvPr/>
          </p:nvGrpSpPr>
          <p:grpSpPr>
            <a:xfrm>
              <a:off x="0" y="654348"/>
              <a:ext cx="2362895" cy="1079247"/>
              <a:chOff x="0" y="0"/>
              <a:chExt cx="2362894" cy="1079246"/>
            </a:xfrm>
          </p:grpSpPr>
          <p:sp>
            <p:nvSpPr>
              <p:cNvPr id="1519" name="台形 70"/>
              <p:cNvSpPr/>
              <p:nvPr/>
            </p:nvSpPr>
            <p:spPr>
              <a:xfrm rot="6486146">
                <a:off x="1927198" y="633291"/>
                <a:ext cx="361424" cy="418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20" name="台形 71"/>
              <p:cNvSpPr/>
              <p:nvPr/>
            </p:nvSpPr>
            <p:spPr>
              <a:xfrm rot="17286145">
                <a:off x="74273" y="27576"/>
                <a:ext cx="361424" cy="418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24" name="グループ化 64"/>
            <p:cNvGrpSpPr/>
            <p:nvPr/>
          </p:nvGrpSpPr>
          <p:grpSpPr>
            <a:xfrm>
              <a:off x="3420" y="629214"/>
              <a:ext cx="2357113" cy="1109380"/>
              <a:chOff x="0" y="0"/>
              <a:chExt cx="2357112" cy="1109378"/>
            </a:xfrm>
          </p:grpSpPr>
          <p:sp>
            <p:nvSpPr>
              <p:cNvPr id="1522" name="台形 68"/>
              <p:cNvSpPr/>
              <p:nvPr/>
            </p:nvSpPr>
            <p:spPr>
              <a:xfrm rot="4265237">
                <a:off x="1919931" y="29570"/>
                <a:ext cx="361424" cy="418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23" name="台形 69"/>
              <p:cNvSpPr/>
              <p:nvPr/>
            </p:nvSpPr>
            <p:spPr>
              <a:xfrm rot="15065237">
                <a:off x="75757" y="661430"/>
                <a:ext cx="361424" cy="418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27" name="グループ化 65"/>
            <p:cNvGrpSpPr/>
            <p:nvPr/>
          </p:nvGrpSpPr>
          <p:grpSpPr>
            <a:xfrm>
              <a:off x="317621" y="147439"/>
              <a:ext cx="1710224" cy="2110817"/>
              <a:chOff x="0" y="0"/>
              <a:chExt cx="1710222" cy="2110815"/>
            </a:xfrm>
          </p:grpSpPr>
          <p:sp>
            <p:nvSpPr>
              <p:cNvPr id="1525" name="台形 66"/>
              <p:cNvSpPr/>
              <p:nvPr/>
            </p:nvSpPr>
            <p:spPr>
              <a:xfrm rot="2213029">
                <a:off x="1259414" y="66593"/>
                <a:ext cx="361424" cy="418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26" name="台形 67"/>
              <p:cNvSpPr/>
              <p:nvPr/>
            </p:nvSpPr>
            <p:spPr>
              <a:xfrm rot="13013029">
                <a:off x="89385" y="1625843"/>
                <a:ext cx="361424" cy="418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544" name="グループ化 74"/>
          <p:cNvGrpSpPr/>
          <p:nvPr/>
        </p:nvGrpSpPr>
        <p:grpSpPr>
          <a:xfrm>
            <a:off x="3070858" y="4765313"/>
            <a:ext cx="2073211" cy="2077510"/>
            <a:chOff x="0" y="0"/>
            <a:chExt cx="2073210" cy="2077509"/>
          </a:xfrm>
        </p:grpSpPr>
        <p:sp>
          <p:nvSpPr>
            <p:cNvPr id="1529" name="ドーナツ 75"/>
            <p:cNvSpPr/>
            <p:nvPr/>
          </p:nvSpPr>
          <p:spPr>
            <a:xfrm>
              <a:off x="205166" y="221257"/>
              <a:ext cx="1654087" cy="165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330" y="10800"/>
                  </a:moveTo>
                  <a:cubicBezTo>
                    <a:pt x="2330" y="15478"/>
                    <a:pt x="6122" y="19270"/>
                    <a:pt x="10800" y="19270"/>
                  </a:cubicBezTo>
                  <a:cubicBezTo>
                    <a:pt x="15478" y="19270"/>
                    <a:pt x="19270" y="15478"/>
                    <a:pt x="19270" y="10800"/>
                  </a:cubicBezTo>
                  <a:cubicBezTo>
                    <a:pt x="19270" y="6122"/>
                    <a:pt x="15478" y="2330"/>
                    <a:pt x="10800" y="2330"/>
                  </a:cubicBezTo>
                  <a:cubicBezTo>
                    <a:pt x="6122" y="2330"/>
                    <a:pt x="2330" y="6122"/>
                    <a:pt x="2330" y="10800"/>
                  </a:cubicBez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30" name="台形 76"/>
            <p:cNvSpPr/>
            <p:nvPr/>
          </p:nvSpPr>
          <p:spPr>
            <a:xfrm>
              <a:off x="873652" y="0"/>
              <a:ext cx="317114" cy="367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400" y="0"/>
                  </a:lnTo>
                  <a:lnTo>
                    <a:pt x="162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1" name="台形 77"/>
            <p:cNvSpPr/>
            <p:nvPr/>
          </p:nvSpPr>
          <p:spPr>
            <a:xfrm rot="10800000">
              <a:off x="873653" y="1710423"/>
              <a:ext cx="317114" cy="36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400" y="0"/>
                  </a:lnTo>
                  <a:lnTo>
                    <a:pt x="162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534" name="グループ化 78"/>
            <p:cNvGrpSpPr/>
            <p:nvPr/>
          </p:nvGrpSpPr>
          <p:grpSpPr>
            <a:xfrm>
              <a:off x="302928" y="108677"/>
              <a:ext cx="1458563" cy="1879247"/>
              <a:chOff x="0" y="0"/>
              <a:chExt cx="1458562" cy="1879246"/>
            </a:xfrm>
          </p:grpSpPr>
          <p:sp>
            <p:nvSpPr>
              <p:cNvPr id="1532" name="台形 88"/>
              <p:cNvSpPr/>
              <p:nvPr/>
            </p:nvSpPr>
            <p:spPr>
              <a:xfrm rot="8683707">
                <a:off x="1064568" y="1454295"/>
                <a:ext cx="317114" cy="367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33" name="台形 89"/>
              <p:cNvSpPr/>
              <p:nvPr/>
            </p:nvSpPr>
            <p:spPr>
              <a:xfrm rot="19483707">
                <a:off x="76880" y="57864"/>
                <a:ext cx="317114" cy="367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37" name="グループ化 79"/>
            <p:cNvGrpSpPr/>
            <p:nvPr/>
          </p:nvGrpSpPr>
          <p:grpSpPr>
            <a:xfrm>
              <a:off x="0" y="574126"/>
              <a:ext cx="2073211" cy="946935"/>
              <a:chOff x="0" y="0"/>
              <a:chExt cx="2073210" cy="946934"/>
            </a:xfrm>
          </p:grpSpPr>
          <p:sp>
            <p:nvSpPr>
              <p:cNvPr id="1535" name="台形 86"/>
              <p:cNvSpPr/>
              <p:nvPr/>
            </p:nvSpPr>
            <p:spPr>
              <a:xfrm rot="6486146">
                <a:off x="1690928" y="555652"/>
                <a:ext cx="317115" cy="367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36" name="台形 87"/>
              <p:cNvSpPr/>
              <p:nvPr/>
            </p:nvSpPr>
            <p:spPr>
              <a:xfrm rot="17286145">
                <a:off x="65167" y="24195"/>
                <a:ext cx="317115" cy="367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40" name="グループ化 80"/>
            <p:cNvGrpSpPr/>
            <p:nvPr/>
          </p:nvGrpSpPr>
          <p:grpSpPr>
            <a:xfrm>
              <a:off x="3000" y="552074"/>
              <a:ext cx="2068138" cy="973373"/>
              <a:chOff x="0" y="0"/>
              <a:chExt cx="2068136" cy="973371"/>
            </a:xfrm>
          </p:grpSpPr>
          <p:sp>
            <p:nvSpPr>
              <p:cNvPr id="1538" name="台形 84"/>
              <p:cNvSpPr/>
              <p:nvPr/>
            </p:nvSpPr>
            <p:spPr>
              <a:xfrm rot="4265237">
                <a:off x="1684552" y="25945"/>
                <a:ext cx="317115" cy="367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39" name="台形 85"/>
              <p:cNvSpPr/>
              <p:nvPr/>
            </p:nvSpPr>
            <p:spPr>
              <a:xfrm rot="15065237">
                <a:off x="66469" y="580340"/>
                <a:ext cx="317115" cy="367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43" name="グループ化 81"/>
            <p:cNvGrpSpPr/>
            <p:nvPr/>
          </p:nvGrpSpPr>
          <p:grpSpPr>
            <a:xfrm>
              <a:off x="278682" y="129363"/>
              <a:ext cx="1500554" cy="1852036"/>
              <a:chOff x="0" y="0"/>
              <a:chExt cx="1500552" cy="1852034"/>
            </a:xfrm>
          </p:grpSpPr>
          <p:sp>
            <p:nvSpPr>
              <p:cNvPr id="1541" name="台形 82"/>
              <p:cNvSpPr/>
              <p:nvPr/>
            </p:nvSpPr>
            <p:spPr>
              <a:xfrm rot="2213029">
                <a:off x="1105012" y="58429"/>
                <a:ext cx="317114" cy="367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42" name="台形 83"/>
              <p:cNvSpPr/>
              <p:nvPr/>
            </p:nvSpPr>
            <p:spPr>
              <a:xfrm rot="13013029">
                <a:off x="78427" y="1426519"/>
                <a:ext cx="317114" cy="367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7CB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545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057971" y="7777591"/>
            <a:ext cx="4294892" cy="1625816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0"/>
              </a:spcBef>
              <a:defRPr sz="1800"/>
            </a:lvl1pPr>
            <a:lvl2pPr marL="1144385" indent="-328008">
              <a:lnSpc>
                <a:spcPct val="120000"/>
              </a:lnSpc>
              <a:spcBef>
                <a:spcPts val="0"/>
              </a:spcBef>
              <a:defRPr sz="1800"/>
            </a:lvl2pPr>
            <a:lvl3pPr marL="1895159" indent="-262406">
              <a:lnSpc>
                <a:spcPct val="120000"/>
              </a:lnSpc>
              <a:spcBef>
                <a:spcPts val="0"/>
              </a:spcBef>
              <a:defRPr sz="1800"/>
            </a:lvl3pPr>
            <a:lvl4pPr marL="2711535" indent="-262406">
              <a:lnSpc>
                <a:spcPct val="120000"/>
              </a:lnSpc>
              <a:spcBef>
                <a:spcPts val="0"/>
              </a:spcBef>
              <a:defRPr sz="1800"/>
            </a:lvl4pPr>
            <a:lvl5pPr marL="3527911" indent="-262406">
              <a:lnSpc>
                <a:spcPct val="120000"/>
              </a:lnSpc>
              <a:spcBef>
                <a:spcPts val="0"/>
              </a:spcBef>
              <a:defRPr sz="18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546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1057971" y="7236331"/>
            <a:ext cx="4294892" cy="64502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547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805021" y="2473400"/>
            <a:ext cx="4312027" cy="162581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154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805021" y="1932140"/>
            <a:ext cx="4312027" cy="645025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549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3103646" y="5342449"/>
            <a:ext cx="4905546" cy="162581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1550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3103646" y="4801189"/>
            <a:ext cx="4905546" cy="64502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551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1667139" y="2506056"/>
            <a:ext cx="4905546" cy="162581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1552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1667139" y="1964796"/>
            <a:ext cx="4905546" cy="64502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553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9341326" y="7815212"/>
            <a:ext cx="4905546" cy="162581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1554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9341326" y="7273952"/>
            <a:ext cx="4905546" cy="64502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555" name="円/楕円 102"/>
          <p:cNvSpPr/>
          <p:nvPr/>
        </p:nvSpPr>
        <p:spPr>
          <a:xfrm>
            <a:off x="4023054" y="5726081"/>
            <a:ext cx="160029" cy="1600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6" name="円/楕円 104"/>
          <p:cNvSpPr/>
          <p:nvPr/>
        </p:nvSpPr>
        <p:spPr>
          <a:xfrm>
            <a:off x="7872755" y="6385185"/>
            <a:ext cx="160029" cy="1600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7" name="円/楕円 105"/>
          <p:cNvSpPr/>
          <p:nvPr/>
        </p:nvSpPr>
        <p:spPr>
          <a:xfrm>
            <a:off x="9482905" y="3818528"/>
            <a:ext cx="160029" cy="1600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8" name="円/楕円 106"/>
          <p:cNvSpPr/>
          <p:nvPr/>
        </p:nvSpPr>
        <p:spPr>
          <a:xfrm>
            <a:off x="11714085" y="5767828"/>
            <a:ext cx="160029" cy="1600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9" name="円/楕円 107"/>
          <p:cNvSpPr/>
          <p:nvPr/>
        </p:nvSpPr>
        <p:spPr>
          <a:xfrm>
            <a:off x="5948967" y="4630256"/>
            <a:ext cx="160029" cy="1600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0" name="フリーフォーム 116"/>
          <p:cNvSpPr/>
          <p:nvPr/>
        </p:nvSpPr>
        <p:spPr>
          <a:xfrm>
            <a:off x="5214551" y="2965622"/>
            <a:ext cx="853069" cy="1729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74" h="21600" extrusionOk="0">
                <a:moveTo>
                  <a:pt x="19277" y="21600"/>
                </a:moveTo>
                <a:cubicBezTo>
                  <a:pt x="20438" y="16573"/>
                  <a:pt x="21600" y="11546"/>
                  <a:pt x="18387" y="7946"/>
                </a:cubicBezTo>
                <a:cubicBezTo>
                  <a:pt x="15174" y="4346"/>
                  <a:pt x="7587" y="2173"/>
                  <a:pt x="0" y="0"/>
                </a:cubicBezTo>
              </a:path>
            </a:pathLst>
          </a:custGeom>
          <a:ln w="12700">
            <a:solidFill>
              <a:schemeClr val="accent1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1" name="フリーフォーム 120"/>
          <p:cNvSpPr/>
          <p:nvPr/>
        </p:nvSpPr>
        <p:spPr>
          <a:xfrm>
            <a:off x="9564130" y="2323070"/>
            <a:ext cx="1952368" cy="1544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54" y="14760"/>
                  <a:pt x="3509" y="7920"/>
                  <a:pt x="7109" y="4320"/>
                </a:cubicBezTo>
                <a:cubicBezTo>
                  <a:pt x="10709" y="720"/>
                  <a:pt x="16154" y="360"/>
                  <a:pt x="21600" y="0"/>
                </a:cubicBezTo>
              </a:path>
            </a:pathLst>
          </a:custGeom>
          <a:ln w="12700">
            <a:solidFill>
              <a:schemeClr val="accent1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2" name="フリーフォーム 121"/>
          <p:cNvSpPr/>
          <p:nvPr/>
        </p:nvSpPr>
        <p:spPr>
          <a:xfrm>
            <a:off x="1977081" y="5807676"/>
            <a:ext cx="2075935" cy="1359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6650" y="1047"/>
                  <a:pt x="11700" y="2095"/>
                  <a:pt x="8100" y="5695"/>
                </a:cubicBezTo>
                <a:cubicBezTo>
                  <a:pt x="4500" y="9295"/>
                  <a:pt x="2250" y="15447"/>
                  <a:pt x="0" y="21600"/>
                </a:cubicBezTo>
              </a:path>
            </a:pathLst>
          </a:custGeom>
          <a:ln w="12700">
            <a:solidFill>
              <a:schemeClr val="accent1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3" name="フリーフォーム 123"/>
          <p:cNvSpPr/>
          <p:nvPr/>
        </p:nvSpPr>
        <p:spPr>
          <a:xfrm>
            <a:off x="7970108" y="6524367"/>
            <a:ext cx="1334531" cy="1075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2200" y="6145"/>
                  <a:pt x="4400" y="12290"/>
                  <a:pt x="8000" y="15890"/>
                </a:cubicBezTo>
                <a:cubicBezTo>
                  <a:pt x="11600" y="19490"/>
                  <a:pt x="16600" y="20545"/>
                  <a:pt x="21600" y="21600"/>
                </a:cubicBezTo>
              </a:path>
            </a:pathLst>
          </a:custGeom>
          <a:ln w="12700">
            <a:solidFill>
              <a:schemeClr val="accent1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4" name="フリーフォーム 124"/>
          <p:cNvSpPr/>
          <p:nvPr/>
        </p:nvSpPr>
        <p:spPr>
          <a:xfrm>
            <a:off x="11813058" y="5075268"/>
            <a:ext cx="1223320" cy="757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9" extrusionOk="0">
                <a:moveTo>
                  <a:pt x="0" y="21289"/>
                </a:moveTo>
                <a:cubicBezTo>
                  <a:pt x="3436" y="14021"/>
                  <a:pt x="6873" y="6754"/>
                  <a:pt x="10473" y="3221"/>
                </a:cubicBezTo>
                <a:cubicBezTo>
                  <a:pt x="14073" y="-311"/>
                  <a:pt x="17836" y="-108"/>
                  <a:pt x="21600" y="94"/>
                </a:cubicBezTo>
              </a:path>
            </a:pathLst>
          </a:custGeom>
          <a:ln w="12700">
            <a:solidFill>
              <a:schemeClr val="accent1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2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3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4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5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576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1580" name="グループ化 12"/>
          <p:cNvGrpSpPr/>
          <p:nvPr/>
        </p:nvGrpSpPr>
        <p:grpSpPr>
          <a:xfrm>
            <a:off x="1582364" y="1826282"/>
            <a:ext cx="4545508" cy="5621309"/>
            <a:chOff x="0" y="0"/>
            <a:chExt cx="4545506" cy="5621308"/>
          </a:xfrm>
        </p:grpSpPr>
        <p:sp>
          <p:nvSpPr>
            <p:cNvPr id="1577" name="角丸四角形 4"/>
            <p:cNvSpPr/>
            <p:nvPr/>
          </p:nvSpPr>
          <p:spPr>
            <a:xfrm>
              <a:off x="0" y="0"/>
              <a:ext cx="4545506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8" name="正方形/長方形 5"/>
            <p:cNvSpPr/>
            <p:nvPr/>
          </p:nvSpPr>
          <p:spPr>
            <a:xfrm>
              <a:off x="0" y="764806"/>
              <a:ext cx="4545506" cy="1440160"/>
            </a:xfrm>
            <a:prstGeom prst="rect">
              <a:avLst/>
            </a:prstGeom>
            <a:solidFill>
              <a:srgbClr val="87CBD6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9" name="正方形/長方形 6"/>
            <p:cNvSpPr/>
            <p:nvPr/>
          </p:nvSpPr>
          <p:spPr>
            <a:xfrm>
              <a:off x="-1" y="2204965"/>
              <a:ext cx="4545506" cy="2876283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581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582365" y="1817884"/>
            <a:ext cx="4545506" cy="773204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26612" indent="-510234"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40940" indent="-408188"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857317" indent="-408188"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73692" indent="-408187"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582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1582363" y="6907531"/>
            <a:ext cx="4545506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583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582365" y="2591087"/>
            <a:ext cx="4545507" cy="144016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1500"/>
              </a:spcBef>
              <a:defRPr sz="66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584" name="ホームベース 16"/>
          <p:cNvSpPr/>
          <p:nvPr/>
        </p:nvSpPr>
        <p:spPr>
          <a:xfrm>
            <a:off x="1807391" y="4278776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5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2167432" y="4166263"/>
            <a:ext cx="3780419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586" name="ホームベース 18"/>
          <p:cNvSpPr/>
          <p:nvPr/>
        </p:nvSpPr>
        <p:spPr>
          <a:xfrm>
            <a:off x="1798873" y="4973237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7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2158914" y="4860725"/>
            <a:ext cx="3780420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588" name="ホームベース 20"/>
          <p:cNvSpPr/>
          <p:nvPr/>
        </p:nvSpPr>
        <p:spPr>
          <a:xfrm>
            <a:off x="1807391" y="5649061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9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167432" y="5536548"/>
            <a:ext cx="3780419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590" name="ホームベース 22"/>
          <p:cNvSpPr/>
          <p:nvPr/>
        </p:nvSpPr>
        <p:spPr>
          <a:xfrm>
            <a:off x="1807391" y="6326502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1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2167432" y="6213990"/>
            <a:ext cx="3780419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grpSp>
        <p:nvGrpSpPr>
          <p:cNvPr id="1595" name="グループ化 24"/>
          <p:cNvGrpSpPr/>
          <p:nvPr/>
        </p:nvGrpSpPr>
        <p:grpSpPr>
          <a:xfrm>
            <a:off x="6869659" y="1830319"/>
            <a:ext cx="4545507" cy="5621309"/>
            <a:chOff x="0" y="0"/>
            <a:chExt cx="4545506" cy="5621308"/>
          </a:xfrm>
        </p:grpSpPr>
        <p:sp>
          <p:nvSpPr>
            <p:cNvPr id="1592" name="角丸四角形 25"/>
            <p:cNvSpPr/>
            <p:nvPr/>
          </p:nvSpPr>
          <p:spPr>
            <a:xfrm>
              <a:off x="0" y="0"/>
              <a:ext cx="4545506" cy="5621309"/>
            </a:xfrm>
            <a:prstGeom prst="roundRect">
              <a:avLst>
                <a:gd name="adj" fmla="val 2803"/>
              </a:avLst>
            </a:prstGeom>
            <a:solidFill>
              <a:srgbClr val="2E7B88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3" name="正方形/長方形 26"/>
            <p:cNvSpPr/>
            <p:nvPr/>
          </p:nvSpPr>
          <p:spPr>
            <a:xfrm>
              <a:off x="0" y="764806"/>
              <a:ext cx="4545506" cy="144016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4" name="正方形/長方形 27"/>
            <p:cNvSpPr/>
            <p:nvPr/>
          </p:nvSpPr>
          <p:spPr>
            <a:xfrm>
              <a:off x="-1" y="2204965"/>
              <a:ext cx="4545506" cy="2876283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596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6869659" y="1821921"/>
            <a:ext cx="4545506" cy="773204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597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6869658" y="6911568"/>
            <a:ext cx="4545507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598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6869661" y="2595124"/>
            <a:ext cx="4545506" cy="14401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1500"/>
              </a:spcBef>
              <a:defRPr sz="66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599" name="ホームベース 31"/>
          <p:cNvSpPr/>
          <p:nvPr/>
        </p:nvSpPr>
        <p:spPr>
          <a:xfrm>
            <a:off x="7094686" y="4282813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0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7454727" y="4170300"/>
            <a:ext cx="3780419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01" name="ホームベース 33"/>
          <p:cNvSpPr/>
          <p:nvPr/>
        </p:nvSpPr>
        <p:spPr>
          <a:xfrm>
            <a:off x="7086169" y="4977274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2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7446209" y="4864761"/>
            <a:ext cx="3780419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03" name="ホームベース 35"/>
          <p:cNvSpPr/>
          <p:nvPr/>
        </p:nvSpPr>
        <p:spPr>
          <a:xfrm>
            <a:off x="7094686" y="5653097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4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7454727" y="5540585"/>
            <a:ext cx="3780419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05" name="ホームベース 37"/>
          <p:cNvSpPr/>
          <p:nvPr/>
        </p:nvSpPr>
        <p:spPr>
          <a:xfrm>
            <a:off x="7094686" y="6330539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6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7454727" y="6218027"/>
            <a:ext cx="3780419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grpSp>
        <p:nvGrpSpPr>
          <p:cNvPr id="1610" name="グループ化 39"/>
          <p:cNvGrpSpPr/>
          <p:nvPr/>
        </p:nvGrpSpPr>
        <p:grpSpPr>
          <a:xfrm>
            <a:off x="12158542" y="1812181"/>
            <a:ext cx="4545507" cy="5621309"/>
            <a:chOff x="0" y="0"/>
            <a:chExt cx="4545506" cy="5621308"/>
          </a:xfrm>
        </p:grpSpPr>
        <p:sp>
          <p:nvSpPr>
            <p:cNvPr id="1607" name="角丸四角形 40"/>
            <p:cNvSpPr/>
            <p:nvPr/>
          </p:nvSpPr>
          <p:spPr>
            <a:xfrm>
              <a:off x="0" y="0"/>
              <a:ext cx="4545506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8" name="正方形/長方形 41"/>
            <p:cNvSpPr/>
            <p:nvPr/>
          </p:nvSpPr>
          <p:spPr>
            <a:xfrm>
              <a:off x="0" y="764806"/>
              <a:ext cx="4545506" cy="1440160"/>
            </a:xfrm>
            <a:prstGeom prst="rect">
              <a:avLst/>
            </a:prstGeom>
            <a:solidFill>
              <a:srgbClr val="87CBD6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9" name="正方形/長方形 42"/>
            <p:cNvSpPr/>
            <p:nvPr/>
          </p:nvSpPr>
          <p:spPr>
            <a:xfrm>
              <a:off x="-1" y="2204965"/>
              <a:ext cx="4545506" cy="2876283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611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12158542" y="1803784"/>
            <a:ext cx="4545506" cy="773204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612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12158540" y="6893429"/>
            <a:ext cx="4545506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613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12158543" y="2576987"/>
            <a:ext cx="4545506" cy="14401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1500"/>
              </a:spcBef>
              <a:defRPr sz="66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614" name="ホームベース 46"/>
          <p:cNvSpPr/>
          <p:nvPr/>
        </p:nvSpPr>
        <p:spPr>
          <a:xfrm>
            <a:off x="12383568" y="4264674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5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12743608" y="4152162"/>
            <a:ext cx="3780420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16" name="ホームベース 48"/>
          <p:cNvSpPr/>
          <p:nvPr/>
        </p:nvSpPr>
        <p:spPr>
          <a:xfrm>
            <a:off x="12375050" y="4959136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7" name="テキスト プレースホルダー 11"/>
          <p:cNvSpPr>
            <a:spLocks noGrp="1"/>
          </p:cNvSpPr>
          <p:nvPr>
            <p:ph type="body" sz="quarter" idx="30"/>
          </p:nvPr>
        </p:nvSpPr>
        <p:spPr>
          <a:xfrm>
            <a:off x="12735091" y="4846623"/>
            <a:ext cx="3780419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18" name="ホームベース 50"/>
          <p:cNvSpPr/>
          <p:nvPr/>
        </p:nvSpPr>
        <p:spPr>
          <a:xfrm>
            <a:off x="12383568" y="5634959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9" name="テキスト プレースホルダー 11"/>
          <p:cNvSpPr>
            <a:spLocks noGrp="1"/>
          </p:cNvSpPr>
          <p:nvPr>
            <p:ph type="body" sz="quarter" idx="31"/>
          </p:nvPr>
        </p:nvSpPr>
        <p:spPr>
          <a:xfrm>
            <a:off x="12743608" y="5522447"/>
            <a:ext cx="3780420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20" name="ホームベース 52"/>
          <p:cNvSpPr/>
          <p:nvPr/>
        </p:nvSpPr>
        <p:spPr>
          <a:xfrm>
            <a:off x="12383568" y="6312401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1" name="テキスト プレースホルダー 11"/>
          <p:cNvSpPr>
            <a:spLocks noGrp="1"/>
          </p:cNvSpPr>
          <p:nvPr>
            <p:ph type="body" sz="quarter" idx="32"/>
          </p:nvPr>
        </p:nvSpPr>
        <p:spPr>
          <a:xfrm>
            <a:off x="12743608" y="6199889"/>
            <a:ext cx="3780420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22" name="直線コネクタ 54"/>
          <p:cNvSpPr/>
          <p:nvPr/>
        </p:nvSpPr>
        <p:spPr>
          <a:xfrm flipH="1" flipV="1">
            <a:off x="3332955" y="7753789"/>
            <a:ext cx="11620501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3" name="テキスト プレースホルダー 11"/>
          <p:cNvSpPr>
            <a:spLocks noGrp="1"/>
          </p:cNvSpPr>
          <p:nvPr>
            <p:ph type="body" sz="quarter" idx="33"/>
          </p:nvPr>
        </p:nvSpPr>
        <p:spPr>
          <a:xfrm>
            <a:off x="2097255" y="7975590"/>
            <a:ext cx="14102428" cy="1539113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1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2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3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4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635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1639" name="グループ化 12"/>
          <p:cNvGrpSpPr/>
          <p:nvPr/>
        </p:nvGrpSpPr>
        <p:grpSpPr>
          <a:xfrm>
            <a:off x="817281" y="1826282"/>
            <a:ext cx="3780422" cy="5621309"/>
            <a:chOff x="0" y="0"/>
            <a:chExt cx="3780420" cy="5621308"/>
          </a:xfrm>
        </p:grpSpPr>
        <p:sp>
          <p:nvSpPr>
            <p:cNvPr id="1636" name="角丸四角形 4"/>
            <p:cNvSpPr/>
            <p:nvPr/>
          </p:nvSpPr>
          <p:spPr>
            <a:xfrm>
              <a:off x="0" y="0"/>
              <a:ext cx="3780421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7" name="正方形/長方形 5"/>
            <p:cNvSpPr/>
            <p:nvPr/>
          </p:nvSpPr>
          <p:spPr>
            <a:xfrm>
              <a:off x="0" y="764806"/>
              <a:ext cx="3780420" cy="1440160"/>
            </a:xfrm>
            <a:prstGeom prst="rect">
              <a:avLst/>
            </a:prstGeom>
            <a:solidFill>
              <a:srgbClr val="87CBD6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8" name="正方形/長方形 6"/>
            <p:cNvSpPr/>
            <p:nvPr/>
          </p:nvSpPr>
          <p:spPr>
            <a:xfrm>
              <a:off x="-1" y="2204965"/>
              <a:ext cx="3780421" cy="2876283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640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817281" y="1817884"/>
            <a:ext cx="3780420" cy="773204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26612" indent="-510234"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40940" indent="-408188"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857317" indent="-408188"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73692" indent="-408187"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641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817281" y="6907531"/>
            <a:ext cx="3780419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64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817282" y="2591087"/>
            <a:ext cx="3780420" cy="144016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1500"/>
              </a:spcBef>
              <a:defRPr sz="66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643" name="ホームベース 16"/>
          <p:cNvSpPr/>
          <p:nvPr/>
        </p:nvSpPr>
        <p:spPr>
          <a:xfrm>
            <a:off x="1042304" y="4278776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4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365858" y="4166263"/>
            <a:ext cx="3051824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45" name="ホームベース 18"/>
          <p:cNvSpPr/>
          <p:nvPr/>
        </p:nvSpPr>
        <p:spPr>
          <a:xfrm>
            <a:off x="1033787" y="4973237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6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357341" y="4860725"/>
            <a:ext cx="3051824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47" name="ホームベース 20"/>
          <p:cNvSpPr/>
          <p:nvPr/>
        </p:nvSpPr>
        <p:spPr>
          <a:xfrm>
            <a:off x="1042304" y="5649061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8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365858" y="5536548"/>
            <a:ext cx="3051824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49" name="ホームベース 22"/>
          <p:cNvSpPr/>
          <p:nvPr/>
        </p:nvSpPr>
        <p:spPr>
          <a:xfrm>
            <a:off x="1042304" y="6326502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0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365858" y="6213990"/>
            <a:ext cx="3051824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grpSp>
        <p:nvGrpSpPr>
          <p:cNvPr id="1654" name="グループ化 24"/>
          <p:cNvGrpSpPr/>
          <p:nvPr/>
        </p:nvGrpSpPr>
        <p:grpSpPr>
          <a:xfrm>
            <a:off x="5101275" y="1830319"/>
            <a:ext cx="3780421" cy="5621309"/>
            <a:chOff x="0" y="0"/>
            <a:chExt cx="3780420" cy="5621308"/>
          </a:xfrm>
        </p:grpSpPr>
        <p:sp>
          <p:nvSpPr>
            <p:cNvPr id="1651" name="角丸四角形 25"/>
            <p:cNvSpPr/>
            <p:nvPr/>
          </p:nvSpPr>
          <p:spPr>
            <a:xfrm>
              <a:off x="0" y="0"/>
              <a:ext cx="3780421" cy="5621309"/>
            </a:xfrm>
            <a:prstGeom prst="roundRect">
              <a:avLst>
                <a:gd name="adj" fmla="val 2803"/>
              </a:avLst>
            </a:prstGeom>
            <a:solidFill>
              <a:srgbClr val="2E7B88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2" name="正方形/長方形 26"/>
            <p:cNvSpPr/>
            <p:nvPr/>
          </p:nvSpPr>
          <p:spPr>
            <a:xfrm>
              <a:off x="0" y="764806"/>
              <a:ext cx="3780420" cy="144016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3" name="正方形/長方形 27"/>
            <p:cNvSpPr/>
            <p:nvPr/>
          </p:nvSpPr>
          <p:spPr>
            <a:xfrm>
              <a:off x="-1" y="2204965"/>
              <a:ext cx="3780421" cy="2876283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655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5101275" y="1821921"/>
            <a:ext cx="3780419" cy="773204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656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5101275" y="6911568"/>
            <a:ext cx="3780419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657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5101276" y="2595124"/>
            <a:ext cx="3780420" cy="14401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1500"/>
              </a:spcBef>
              <a:defRPr sz="66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658" name="ホームベース 31"/>
          <p:cNvSpPr/>
          <p:nvPr/>
        </p:nvSpPr>
        <p:spPr>
          <a:xfrm>
            <a:off x="5326298" y="4282813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9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5649852" y="4170300"/>
            <a:ext cx="3051824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60" name="ホームベース 33"/>
          <p:cNvSpPr/>
          <p:nvPr/>
        </p:nvSpPr>
        <p:spPr>
          <a:xfrm>
            <a:off x="5317781" y="4977274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1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5641335" y="4864761"/>
            <a:ext cx="3051824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62" name="ホームベース 35"/>
          <p:cNvSpPr/>
          <p:nvPr/>
        </p:nvSpPr>
        <p:spPr>
          <a:xfrm>
            <a:off x="5326298" y="5653097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3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5649852" y="5540585"/>
            <a:ext cx="3051824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64" name="ホームベース 37"/>
          <p:cNvSpPr/>
          <p:nvPr/>
        </p:nvSpPr>
        <p:spPr>
          <a:xfrm>
            <a:off x="5326298" y="6330539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5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5649852" y="6218027"/>
            <a:ext cx="3051824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66" name="直線コネクタ 54"/>
          <p:cNvSpPr/>
          <p:nvPr/>
        </p:nvSpPr>
        <p:spPr>
          <a:xfrm flipH="1" flipV="1">
            <a:off x="3476490" y="7753789"/>
            <a:ext cx="11620501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67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2097255" y="7975590"/>
            <a:ext cx="14102428" cy="1539113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  <p:grpSp>
        <p:nvGrpSpPr>
          <p:cNvPr id="1671" name="グループ化 71"/>
          <p:cNvGrpSpPr/>
          <p:nvPr/>
        </p:nvGrpSpPr>
        <p:grpSpPr>
          <a:xfrm>
            <a:off x="9368231" y="1832544"/>
            <a:ext cx="3780422" cy="5621309"/>
            <a:chOff x="0" y="0"/>
            <a:chExt cx="3780420" cy="5621308"/>
          </a:xfrm>
        </p:grpSpPr>
        <p:sp>
          <p:nvSpPr>
            <p:cNvPr id="1668" name="角丸四角形 72"/>
            <p:cNvSpPr/>
            <p:nvPr/>
          </p:nvSpPr>
          <p:spPr>
            <a:xfrm>
              <a:off x="0" y="0"/>
              <a:ext cx="3780421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9" name="正方形/長方形 73"/>
            <p:cNvSpPr/>
            <p:nvPr/>
          </p:nvSpPr>
          <p:spPr>
            <a:xfrm>
              <a:off x="0" y="764806"/>
              <a:ext cx="3780420" cy="1440160"/>
            </a:xfrm>
            <a:prstGeom prst="rect">
              <a:avLst/>
            </a:prstGeom>
            <a:solidFill>
              <a:srgbClr val="87CBD6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0" name="正方形/長方形 74"/>
            <p:cNvSpPr/>
            <p:nvPr/>
          </p:nvSpPr>
          <p:spPr>
            <a:xfrm>
              <a:off x="-1" y="2204965"/>
              <a:ext cx="3780421" cy="2876283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672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9368232" y="1824146"/>
            <a:ext cx="3780419" cy="773204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673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9368231" y="6913792"/>
            <a:ext cx="3780419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674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9368232" y="2597349"/>
            <a:ext cx="3780419" cy="144016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1500"/>
              </a:spcBef>
              <a:defRPr sz="66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675" name="ホームベース 78"/>
          <p:cNvSpPr/>
          <p:nvPr/>
        </p:nvSpPr>
        <p:spPr>
          <a:xfrm>
            <a:off x="9593254" y="4285038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6" name="テキスト プレースホルダー 11"/>
          <p:cNvSpPr>
            <a:spLocks noGrp="1"/>
          </p:cNvSpPr>
          <p:nvPr>
            <p:ph type="body" sz="quarter" idx="30"/>
          </p:nvPr>
        </p:nvSpPr>
        <p:spPr>
          <a:xfrm>
            <a:off x="9916808" y="4172525"/>
            <a:ext cx="3051824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77" name="ホームベース 80"/>
          <p:cNvSpPr/>
          <p:nvPr/>
        </p:nvSpPr>
        <p:spPr>
          <a:xfrm>
            <a:off x="9584738" y="4979499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8" name="テキスト プレースホルダー 11"/>
          <p:cNvSpPr>
            <a:spLocks noGrp="1"/>
          </p:cNvSpPr>
          <p:nvPr>
            <p:ph type="body" sz="quarter" idx="31"/>
          </p:nvPr>
        </p:nvSpPr>
        <p:spPr>
          <a:xfrm>
            <a:off x="9908292" y="4866987"/>
            <a:ext cx="3051824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79" name="ホームベース 82"/>
          <p:cNvSpPr/>
          <p:nvPr/>
        </p:nvSpPr>
        <p:spPr>
          <a:xfrm>
            <a:off x="9593254" y="5655323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0" name="テキスト プレースホルダー 11"/>
          <p:cNvSpPr>
            <a:spLocks noGrp="1"/>
          </p:cNvSpPr>
          <p:nvPr>
            <p:ph type="body" sz="quarter" idx="32"/>
          </p:nvPr>
        </p:nvSpPr>
        <p:spPr>
          <a:xfrm>
            <a:off x="9916808" y="5542810"/>
            <a:ext cx="3051824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81" name="ホームベース 84"/>
          <p:cNvSpPr/>
          <p:nvPr/>
        </p:nvSpPr>
        <p:spPr>
          <a:xfrm>
            <a:off x="9593254" y="6332765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2" name="テキスト プレースホルダー 11"/>
          <p:cNvSpPr>
            <a:spLocks noGrp="1"/>
          </p:cNvSpPr>
          <p:nvPr>
            <p:ph type="body" sz="quarter" idx="33"/>
          </p:nvPr>
        </p:nvSpPr>
        <p:spPr>
          <a:xfrm>
            <a:off x="9916808" y="6220252"/>
            <a:ext cx="3051824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grpSp>
        <p:nvGrpSpPr>
          <p:cNvPr id="1686" name="グループ化 86"/>
          <p:cNvGrpSpPr/>
          <p:nvPr/>
        </p:nvGrpSpPr>
        <p:grpSpPr>
          <a:xfrm>
            <a:off x="13652225" y="1836581"/>
            <a:ext cx="3780421" cy="5621309"/>
            <a:chOff x="0" y="0"/>
            <a:chExt cx="3780420" cy="5621308"/>
          </a:xfrm>
        </p:grpSpPr>
        <p:sp>
          <p:nvSpPr>
            <p:cNvPr id="1683" name="角丸四角形 87"/>
            <p:cNvSpPr/>
            <p:nvPr/>
          </p:nvSpPr>
          <p:spPr>
            <a:xfrm>
              <a:off x="0" y="0"/>
              <a:ext cx="3780421" cy="5621309"/>
            </a:xfrm>
            <a:prstGeom prst="roundRect">
              <a:avLst>
                <a:gd name="adj" fmla="val 2803"/>
              </a:avLst>
            </a:prstGeom>
            <a:solidFill>
              <a:srgbClr val="2E7B88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4" name="正方形/長方形 88"/>
            <p:cNvSpPr/>
            <p:nvPr/>
          </p:nvSpPr>
          <p:spPr>
            <a:xfrm>
              <a:off x="0" y="764806"/>
              <a:ext cx="3780420" cy="144016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5" name="正方形/長方形 89"/>
            <p:cNvSpPr/>
            <p:nvPr/>
          </p:nvSpPr>
          <p:spPr>
            <a:xfrm>
              <a:off x="-1" y="2204965"/>
              <a:ext cx="3780421" cy="2876283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687" name="テキスト プレースホルダー 11"/>
          <p:cNvSpPr>
            <a:spLocks noGrp="1"/>
          </p:cNvSpPr>
          <p:nvPr>
            <p:ph type="body" sz="quarter" idx="34"/>
          </p:nvPr>
        </p:nvSpPr>
        <p:spPr>
          <a:xfrm>
            <a:off x="13652225" y="1828183"/>
            <a:ext cx="3780419" cy="773204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28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688" name="テキスト プレースホルダー 11"/>
          <p:cNvSpPr>
            <a:spLocks noGrp="1"/>
          </p:cNvSpPr>
          <p:nvPr>
            <p:ph type="body" sz="quarter" idx="35"/>
          </p:nvPr>
        </p:nvSpPr>
        <p:spPr>
          <a:xfrm>
            <a:off x="13652225" y="6917829"/>
            <a:ext cx="3780419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689" name="テキスト プレースホルダー 11"/>
          <p:cNvSpPr>
            <a:spLocks noGrp="1"/>
          </p:cNvSpPr>
          <p:nvPr>
            <p:ph type="body" sz="quarter" idx="36"/>
          </p:nvPr>
        </p:nvSpPr>
        <p:spPr>
          <a:xfrm>
            <a:off x="13652227" y="2601386"/>
            <a:ext cx="3780419" cy="144016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1500"/>
              </a:spcBef>
              <a:defRPr sz="66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690" name="ホームベース 93"/>
          <p:cNvSpPr/>
          <p:nvPr/>
        </p:nvSpPr>
        <p:spPr>
          <a:xfrm>
            <a:off x="13877249" y="4289075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1" name="テキスト プレースホルダー 11"/>
          <p:cNvSpPr>
            <a:spLocks noGrp="1"/>
          </p:cNvSpPr>
          <p:nvPr>
            <p:ph type="body" sz="quarter" idx="37"/>
          </p:nvPr>
        </p:nvSpPr>
        <p:spPr>
          <a:xfrm>
            <a:off x="14200802" y="4176562"/>
            <a:ext cx="3051824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92" name="ホームベース 95"/>
          <p:cNvSpPr/>
          <p:nvPr/>
        </p:nvSpPr>
        <p:spPr>
          <a:xfrm>
            <a:off x="13868731" y="4983536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3" name="テキスト プレースホルダー 11"/>
          <p:cNvSpPr>
            <a:spLocks noGrp="1"/>
          </p:cNvSpPr>
          <p:nvPr>
            <p:ph type="body" sz="quarter" idx="38"/>
          </p:nvPr>
        </p:nvSpPr>
        <p:spPr>
          <a:xfrm>
            <a:off x="14192285" y="4871023"/>
            <a:ext cx="3051824" cy="54006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94" name="ホームベース 97"/>
          <p:cNvSpPr/>
          <p:nvPr/>
        </p:nvSpPr>
        <p:spPr>
          <a:xfrm>
            <a:off x="13877249" y="5659359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5" name="テキスト プレースホルダー 11"/>
          <p:cNvSpPr>
            <a:spLocks noGrp="1"/>
          </p:cNvSpPr>
          <p:nvPr>
            <p:ph type="body" sz="quarter" idx="39"/>
          </p:nvPr>
        </p:nvSpPr>
        <p:spPr>
          <a:xfrm>
            <a:off x="14200802" y="5546847"/>
            <a:ext cx="3051824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1696" name="ホームベース 99"/>
          <p:cNvSpPr/>
          <p:nvPr/>
        </p:nvSpPr>
        <p:spPr>
          <a:xfrm>
            <a:off x="13877249" y="6336801"/>
            <a:ext cx="405046" cy="31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200" y="0"/>
                </a:lnTo>
                <a:lnTo>
                  <a:pt x="21600" y="10800"/>
                </a:lnTo>
                <a:lnTo>
                  <a:pt x="132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7" name="テキスト プレースホルダー 11"/>
          <p:cNvSpPr>
            <a:spLocks noGrp="1"/>
          </p:cNvSpPr>
          <p:nvPr>
            <p:ph type="body" sz="quarter" idx="40"/>
          </p:nvPr>
        </p:nvSpPr>
        <p:spPr>
          <a:xfrm>
            <a:off x="14200802" y="6224289"/>
            <a:ext cx="3051824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rmal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5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6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7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8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709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10" name="1 つの角を丸めた四角形 4"/>
          <p:cNvSpPr/>
          <p:nvPr/>
        </p:nvSpPr>
        <p:spPr>
          <a:xfrm flipH="1">
            <a:off x="1034617" y="1890577"/>
            <a:ext cx="3780421" cy="1048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02" y="0"/>
                </a:lnTo>
                <a:cubicBezTo>
                  <a:pt x="21153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7B88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1" name="正方形/長方形 5"/>
          <p:cNvSpPr/>
          <p:nvPr/>
        </p:nvSpPr>
        <p:spPr>
          <a:xfrm>
            <a:off x="4878870" y="1890577"/>
            <a:ext cx="4042081" cy="1048494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2" name="正方形/長方形 6"/>
          <p:cNvSpPr/>
          <p:nvPr/>
        </p:nvSpPr>
        <p:spPr>
          <a:xfrm>
            <a:off x="8989720" y="1890577"/>
            <a:ext cx="4042081" cy="1048494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3" name="1 つの角を丸めた四角形 7"/>
          <p:cNvSpPr/>
          <p:nvPr/>
        </p:nvSpPr>
        <p:spPr>
          <a:xfrm>
            <a:off x="13100570" y="1890577"/>
            <a:ext cx="4042081" cy="1048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66" y="0"/>
                </a:lnTo>
                <a:cubicBezTo>
                  <a:pt x="2118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4" name="正方形/長方形 8"/>
          <p:cNvSpPr/>
          <p:nvPr/>
        </p:nvSpPr>
        <p:spPr>
          <a:xfrm>
            <a:off x="1037959" y="3009661"/>
            <a:ext cx="3777079" cy="660290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5" name="正方形/長方形 9"/>
          <p:cNvSpPr/>
          <p:nvPr/>
        </p:nvSpPr>
        <p:spPr>
          <a:xfrm>
            <a:off x="1037959" y="3756354"/>
            <a:ext cx="3777079" cy="66029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6" name="正方形/長方形 10"/>
          <p:cNvSpPr/>
          <p:nvPr/>
        </p:nvSpPr>
        <p:spPr>
          <a:xfrm>
            <a:off x="1037959" y="4503049"/>
            <a:ext cx="3777079" cy="66029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7" name="正方形/長方形 11"/>
          <p:cNvSpPr/>
          <p:nvPr/>
        </p:nvSpPr>
        <p:spPr>
          <a:xfrm>
            <a:off x="1037959" y="5249743"/>
            <a:ext cx="3777079" cy="66029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8" name="正方形/長方形 12"/>
          <p:cNvSpPr/>
          <p:nvPr/>
        </p:nvSpPr>
        <p:spPr>
          <a:xfrm>
            <a:off x="1037959" y="5996437"/>
            <a:ext cx="3777079" cy="66029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9" name="1 つの角を丸めた四角形 13"/>
          <p:cNvSpPr/>
          <p:nvPr/>
        </p:nvSpPr>
        <p:spPr>
          <a:xfrm flipH="1" flipV="1">
            <a:off x="1037959" y="6743133"/>
            <a:ext cx="3777079" cy="660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405" y="0"/>
                </a:lnTo>
                <a:cubicBezTo>
                  <a:pt x="21065" y="0"/>
                  <a:pt x="21600" y="3060"/>
                  <a:pt x="21600" y="6834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0" name="正方形/長方形 16"/>
          <p:cNvSpPr/>
          <p:nvPr/>
        </p:nvSpPr>
        <p:spPr>
          <a:xfrm>
            <a:off x="4878870" y="3009661"/>
            <a:ext cx="4042081" cy="660290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1" name="正方形/長方形 17"/>
          <p:cNvSpPr/>
          <p:nvPr/>
        </p:nvSpPr>
        <p:spPr>
          <a:xfrm>
            <a:off x="4878870" y="3756354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2" name="正方形/長方形 18"/>
          <p:cNvSpPr/>
          <p:nvPr/>
        </p:nvSpPr>
        <p:spPr>
          <a:xfrm>
            <a:off x="4878870" y="4503049"/>
            <a:ext cx="4042081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3" name="正方形/長方形 19"/>
          <p:cNvSpPr/>
          <p:nvPr/>
        </p:nvSpPr>
        <p:spPr>
          <a:xfrm>
            <a:off x="4878870" y="5249743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4" name="正方形/長方形 20"/>
          <p:cNvSpPr/>
          <p:nvPr/>
        </p:nvSpPr>
        <p:spPr>
          <a:xfrm>
            <a:off x="4878870" y="5996437"/>
            <a:ext cx="4042081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5" name="正方形/長方形 21"/>
          <p:cNvSpPr/>
          <p:nvPr/>
        </p:nvSpPr>
        <p:spPr>
          <a:xfrm>
            <a:off x="4878870" y="6743133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6" name="正方形/長方形 22"/>
          <p:cNvSpPr/>
          <p:nvPr/>
        </p:nvSpPr>
        <p:spPr>
          <a:xfrm>
            <a:off x="8989720" y="3009661"/>
            <a:ext cx="4042081" cy="660290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7" name="正方形/長方形 23"/>
          <p:cNvSpPr/>
          <p:nvPr/>
        </p:nvSpPr>
        <p:spPr>
          <a:xfrm>
            <a:off x="8989720" y="3756354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8" name="正方形/長方形 24"/>
          <p:cNvSpPr/>
          <p:nvPr/>
        </p:nvSpPr>
        <p:spPr>
          <a:xfrm>
            <a:off x="8989720" y="4503049"/>
            <a:ext cx="4042081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9" name="正方形/長方形 25"/>
          <p:cNvSpPr/>
          <p:nvPr/>
        </p:nvSpPr>
        <p:spPr>
          <a:xfrm>
            <a:off x="8989720" y="5249743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0" name="正方形/長方形 26"/>
          <p:cNvSpPr/>
          <p:nvPr/>
        </p:nvSpPr>
        <p:spPr>
          <a:xfrm>
            <a:off x="8989720" y="5996437"/>
            <a:ext cx="4042081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1" name="正方形/長方形 27"/>
          <p:cNvSpPr/>
          <p:nvPr/>
        </p:nvSpPr>
        <p:spPr>
          <a:xfrm>
            <a:off x="8989720" y="6743133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2" name="正方形/長方形 28"/>
          <p:cNvSpPr/>
          <p:nvPr/>
        </p:nvSpPr>
        <p:spPr>
          <a:xfrm>
            <a:off x="13100570" y="3009661"/>
            <a:ext cx="4042081" cy="660290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3" name="正方形/長方形 29"/>
          <p:cNvSpPr/>
          <p:nvPr/>
        </p:nvSpPr>
        <p:spPr>
          <a:xfrm>
            <a:off x="13100570" y="3756354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4" name="正方形/長方形 30"/>
          <p:cNvSpPr/>
          <p:nvPr/>
        </p:nvSpPr>
        <p:spPr>
          <a:xfrm>
            <a:off x="13100570" y="4503049"/>
            <a:ext cx="4042081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5" name="正方形/長方形 31"/>
          <p:cNvSpPr/>
          <p:nvPr/>
        </p:nvSpPr>
        <p:spPr>
          <a:xfrm>
            <a:off x="13100570" y="5249743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6" name="正方形/長方形 32"/>
          <p:cNvSpPr/>
          <p:nvPr/>
        </p:nvSpPr>
        <p:spPr>
          <a:xfrm>
            <a:off x="13100570" y="5996437"/>
            <a:ext cx="4042081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7" name="1 つの角を丸めた四角形 33"/>
          <p:cNvSpPr/>
          <p:nvPr/>
        </p:nvSpPr>
        <p:spPr>
          <a:xfrm flipV="1">
            <a:off x="13100570" y="6743133"/>
            <a:ext cx="4042081" cy="660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418" y="0"/>
                </a:lnTo>
                <a:cubicBezTo>
                  <a:pt x="21071" y="0"/>
                  <a:pt x="21600" y="3241"/>
                  <a:pt x="21600" y="723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8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4878871" y="2028220"/>
            <a:ext cx="4042081" cy="773204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253721" indent="-437344"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982628" indent="-349875"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799004" indent="-349875"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15380" indent="-349875"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739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9000490" y="2028220"/>
            <a:ext cx="4042081" cy="773204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740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3086627" y="2028220"/>
            <a:ext cx="4042081" cy="773204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741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037959" y="3027397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742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037959" y="3756354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743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037959" y="4503049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744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037959" y="5249743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745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037959" y="6014148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746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037959" y="6755489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747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4878870" y="3045084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48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4875527" y="3774040"/>
            <a:ext cx="4042082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49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4875527" y="4520734"/>
            <a:ext cx="4042082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50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4878870" y="5267428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51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4883808" y="6031834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52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4871451" y="6773175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53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9007908" y="3045084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54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9004565" y="3774040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55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9004565" y="4520734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56" name="テキスト プレースホルダー 11"/>
          <p:cNvSpPr>
            <a:spLocks noGrp="1"/>
          </p:cNvSpPr>
          <p:nvPr>
            <p:ph type="body" sz="quarter" idx="30"/>
          </p:nvPr>
        </p:nvSpPr>
        <p:spPr>
          <a:xfrm>
            <a:off x="9007908" y="5267428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57" name="テキスト プレースホルダー 11"/>
          <p:cNvSpPr>
            <a:spLocks noGrp="1"/>
          </p:cNvSpPr>
          <p:nvPr>
            <p:ph type="body" sz="quarter" idx="31"/>
          </p:nvPr>
        </p:nvSpPr>
        <p:spPr>
          <a:xfrm>
            <a:off x="9012845" y="6031834"/>
            <a:ext cx="4042082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58" name="テキスト プレースホルダー 11"/>
          <p:cNvSpPr>
            <a:spLocks noGrp="1"/>
          </p:cNvSpPr>
          <p:nvPr>
            <p:ph type="body" sz="quarter" idx="32"/>
          </p:nvPr>
        </p:nvSpPr>
        <p:spPr>
          <a:xfrm>
            <a:off x="9000490" y="6773175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59" name="テキスト プレースホルダー 11"/>
          <p:cNvSpPr>
            <a:spLocks noGrp="1"/>
          </p:cNvSpPr>
          <p:nvPr>
            <p:ph type="body" sz="quarter" idx="33"/>
          </p:nvPr>
        </p:nvSpPr>
        <p:spPr>
          <a:xfrm>
            <a:off x="13100570" y="3045084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60" name="テキスト プレースホルダー 11"/>
          <p:cNvSpPr>
            <a:spLocks noGrp="1"/>
          </p:cNvSpPr>
          <p:nvPr>
            <p:ph type="body" sz="quarter" idx="34"/>
          </p:nvPr>
        </p:nvSpPr>
        <p:spPr>
          <a:xfrm>
            <a:off x="13097228" y="3774040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61" name="テキスト プレースホルダー 11"/>
          <p:cNvSpPr>
            <a:spLocks noGrp="1"/>
          </p:cNvSpPr>
          <p:nvPr>
            <p:ph type="body" sz="quarter" idx="35"/>
          </p:nvPr>
        </p:nvSpPr>
        <p:spPr>
          <a:xfrm>
            <a:off x="13097228" y="4520734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62" name="テキスト プレースホルダー 11"/>
          <p:cNvSpPr>
            <a:spLocks noGrp="1"/>
          </p:cNvSpPr>
          <p:nvPr>
            <p:ph type="body" sz="quarter" idx="36"/>
          </p:nvPr>
        </p:nvSpPr>
        <p:spPr>
          <a:xfrm>
            <a:off x="13100570" y="5267428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63" name="テキスト プレースホルダー 11"/>
          <p:cNvSpPr>
            <a:spLocks noGrp="1"/>
          </p:cNvSpPr>
          <p:nvPr>
            <p:ph type="body" sz="quarter" idx="37"/>
          </p:nvPr>
        </p:nvSpPr>
        <p:spPr>
          <a:xfrm>
            <a:off x="13105508" y="6031834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64" name="テキスト プレースホルダー 11"/>
          <p:cNvSpPr>
            <a:spLocks noGrp="1"/>
          </p:cNvSpPr>
          <p:nvPr>
            <p:ph type="body" sz="quarter" idx="38"/>
          </p:nvPr>
        </p:nvSpPr>
        <p:spPr>
          <a:xfrm>
            <a:off x="13093152" y="6773175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765" name="直線コネクタ 73"/>
          <p:cNvSpPr/>
          <p:nvPr/>
        </p:nvSpPr>
        <p:spPr>
          <a:xfrm flipH="1" flipV="1">
            <a:off x="3332955" y="7753789"/>
            <a:ext cx="11620501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6" name="テキスト プレースホルダー 11"/>
          <p:cNvSpPr>
            <a:spLocks noGrp="1"/>
          </p:cNvSpPr>
          <p:nvPr>
            <p:ph type="body" sz="quarter" idx="39"/>
          </p:nvPr>
        </p:nvSpPr>
        <p:spPr>
          <a:xfrm>
            <a:off x="2097255" y="7975590"/>
            <a:ext cx="14102428" cy="1539113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rma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4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5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6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7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778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79" name="1 つの角を丸めた四角形 4"/>
          <p:cNvSpPr/>
          <p:nvPr/>
        </p:nvSpPr>
        <p:spPr>
          <a:xfrm flipH="1">
            <a:off x="1034617" y="2668224"/>
            <a:ext cx="3780421" cy="1048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02" y="0"/>
                </a:lnTo>
                <a:cubicBezTo>
                  <a:pt x="21153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7B88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0" name="正方形/長方形 5"/>
          <p:cNvSpPr/>
          <p:nvPr/>
        </p:nvSpPr>
        <p:spPr>
          <a:xfrm>
            <a:off x="4878870" y="2668224"/>
            <a:ext cx="4042081" cy="1048494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1" name="正方形/長方形 6"/>
          <p:cNvSpPr/>
          <p:nvPr/>
        </p:nvSpPr>
        <p:spPr>
          <a:xfrm>
            <a:off x="8989720" y="2668224"/>
            <a:ext cx="4042081" cy="1048494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2" name="1 つの角を丸めた四角形 7"/>
          <p:cNvSpPr/>
          <p:nvPr/>
        </p:nvSpPr>
        <p:spPr>
          <a:xfrm>
            <a:off x="13100570" y="2668224"/>
            <a:ext cx="4042081" cy="1048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66" y="0"/>
                </a:lnTo>
                <a:cubicBezTo>
                  <a:pt x="2118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3" name="正方形/長方形 8"/>
          <p:cNvSpPr/>
          <p:nvPr/>
        </p:nvSpPr>
        <p:spPr>
          <a:xfrm>
            <a:off x="1037959" y="3787309"/>
            <a:ext cx="3777079" cy="66029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4" name="正方形/長方形 9"/>
          <p:cNvSpPr/>
          <p:nvPr/>
        </p:nvSpPr>
        <p:spPr>
          <a:xfrm>
            <a:off x="1037959" y="4534003"/>
            <a:ext cx="3777079" cy="66029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5" name="正方形/長方形 10"/>
          <p:cNvSpPr/>
          <p:nvPr/>
        </p:nvSpPr>
        <p:spPr>
          <a:xfrm>
            <a:off x="1037959" y="5280697"/>
            <a:ext cx="3777079" cy="660290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6" name="1 つの角を丸めた四角形 13"/>
          <p:cNvSpPr/>
          <p:nvPr/>
        </p:nvSpPr>
        <p:spPr>
          <a:xfrm flipH="1" flipV="1">
            <a:off x="1037959" y="6011157"/>
            <a:ext cx="3777079" cy="660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405" y="0"/>
                </a:lnTo>
                <a:cubicBezTo>
                  <a:pt x="21065" y="0"/>
                  <a:pt x="21600" y="3060"/>
                  <a:pt x="21600" y="6834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7" name="正方形/長方形 16"/>
          <p:cNvSpPr/>
          <p:nvPr/>
        </p:nvSpPr>
        <p:spPr>
          <a:xfrm>
            <a:off x="4878870" y="3787309"/>
            <a:ext cx="4042081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8" name="正方形/長方形 17"/>
          <p:cNvSpPr/>
          <p:nvPr/>
        </p:nvSpPr>
        <p:spPr>
          <a:xfrm>
            <a:off x="4878870" y="4534003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9" name="正方形/長方形 18"/>
          <p:cNvSpPr/>
          <p:nvPr/>
        </p:nvSpPr>
        <p:spPr>
          <a:xfrm>
            <a:off x="4878870" y="5280697"/>
            <a:ext cx="4042081" cy="660290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0" name="正方形/長方形 21"/>
          <p:cNvSpPr/>
          <p:nvPr/>
        </p:nvSpPr>
        <p:spPr>
          <a:xfrm>
            <a:off x="4878870" y="6011157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1" name="正方形/長方形 22"/>
          <p:cNvSpPr/>
          <p:nvPr/>
        </p:nvSpPr>
        <p:spPr>
          <a:xfrm>
            <a:off x="8989720" y="3787309"/>
            <a:ext cx="4042081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2" name="正方形/長方形 23"/>
          <p:cNvSpPr/>
          <p:nvPr/>
        </p:nvSpPr>
        <p:spPr>
          <a:xfrm>
            <a:off x="8989720" y="4534003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3" name="正方形/長方形 24"/>
          <p:cNvSpPr/>
          <p:nvPr/>
        </p:nvSpPr>
        <p:spPr>
          <a:xfrm>
            <a:off x="8989720" y="5280697"/>
            <a:ext cx="4042081" cy="660290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4" name="正方形/長方形 27"/>
          <p:cNvSpPr/>
          <p:nvPr/>
        </p:nvSpPr>
        <p:spPr>
          <a:xfrm>
            <a:off x="8989720" y="6011157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5" name="正方形/長方形 28"/>
          <p:cNvSpPr/>
          <p:nvPr/>
        </p:nvSpPr>
        <p:spPr>
          <a:xfrm>
            <a:off x="13100570" y="3787309"/>
            <a:ext cx="4042081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6" name="正方形/長方形 29"/>
          <p:cNvSpPr/>
          <p:nvPr/>
        </p:nvSpPr>
        <p:spPr>
          <a:xfrm>
            <a:off x="13100570" y="4534003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7" name="正方形/長方形 30"/>
          <p:cNvSpPr/>
          <p:nvPr/>
        </p:nvSpPr>
        <p:spPr>
          <a:xfrm>
            <a:off x="13100570" y="5280697"/>
            <a:ext cx="4042081" cy="660290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8" name="1 つの角を丸めた四角形 33"/>
          <p:cNvSpPr/>
          <p:nvPr/>
        </p:nvSpPr>
        <p:spPr>
          <a:xfrm flipV="1">
            <a:off x="13100570" y="6011157"/>
            <a:ext cx="4042081" cy="660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418" y="0"/>
                </a:lnTo>
                <a:cubicBezTo>
                  <a:pt x="21071" y="0"/>
                  <a:pt x="21600" y="3241"/>
                  <a:pt x="21600" y="723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9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4878871" y="2805869"/>
            <a:ext cx="4042081" cy="773204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253721" indent="-437344"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982628" indent="-349875"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799004" indent="-349875"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15380" indent="-349875"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800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9000490" y="2805869"/>
            <a:ext cx="4042081" cy="773204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801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3086627" y="2805869"/>
            <a:ext cx="4042081" cy="773204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802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037959" y="3805046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803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037959" y="4534003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804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037959" y="5280697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805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037959" y="6023514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806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4878870" y="3822732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07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4875527" y="4551688"/>
            <a:ext cx="4042082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08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4875527" y="5298383"/>
            <a:ext cx="4042082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09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4871451" y="6041201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10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9007908" y="3822732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11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9004565" y="4551688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12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9004565" y="5298383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13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9000490" y="6041201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14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13100570" y="3822732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15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13097228" y="4551688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16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13097228" y="5298383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17" name="テキスト プレースホルダー 11"/>
          <p:cNvSpPr>
            <a:spLocks noGrp="1"/>
          </p:cNvSpPr>
          <p:nvPr>
            <p:ph type="body" sz="quarter" idx="30"/>
          </p:nvPr>
        </p:nvSpPr>
        <p:spPr>
          <a:xfrm>
            <a:off x="13093152" y="6041201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18" name="直線コネクタ 73"/>
          <p:cNvSpPr/>
          <p:nvPr/>
        </p:nvSpPr>
        <p:spPr>
          <a:xfrm flipH="1" flipV="1">
            <a:off x="3332955" y="7753789"/>
            <a:ext cx="11620501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9" name="テキスト プレースホルダー 11"/>
          <p:cNvSpPr>
            <a:spLocks noGrp="1"/>
          </p:cNvSpPr>
          <p:nvPr>
            <p:ph type="body" sz="quarter" idx="31"/>
          </p:nvPr>
        </p:nvSpPr>
        <p:spPr>
          <a:xfrm>
            <a:off x="2097255" y="7975590"/>
            <a:ext cx="14102428" cy="1539113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rmal 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7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8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9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0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831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32" name="1 つの角を丸めた四角形 4"/>
          <p:cNvSpPr/>
          <p:nvPr/>
        </p:nvSpPr>
        <p:spPr>
          <a:xfrm flipH="1">
            <a:off x="1034617" y="1890577"/>
            <a:ext cx="3780421" cy="1048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02" y="0"/>
                </a:lnTo>
                <a:cubicBezTo>
                  <a:pt x="21153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7B88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3" name="正方形/長方形 5"/>
          <p:cNvSpPr/>
          <p:nvPr/>
        </p:nvSpPr>
        <p:spPr>
          <a:xfrm>
            <a:off x="4912736" y="1890577"/>
            <a:ext cx="3029417" cy="1048494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4" name="正方形/長方形 6"/>
          <p:cNvSpPr/>
          <p:nvPr/>
        </p:nvSpPr>
        <p:spPr>
          <a:xfrm>
            <a:off x="8018081" y="1890577"/>
            <a:ext cx="3029417" cy="1048494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5" name="1 つの角を丸めた四角形 7"/>
          <p:cNvSpPr/>
          <p:nvPr/>
        </p:nvSpPr>
        <p:spPr>
          <a:xfrm>
            <a:off x="14259560" y="1890577"/>
            <a:ext cx="2883090" cy="1048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291" y="0"/>
                </a:lnTo>
                <a:cubicBezTo>
                  <a:pt x="21014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6" name="正方形/長方形 8"/>
          <p:cNvSpPr/>
          <p:nvPr/>
        </p:nvSpPr>
        <p:spPr>
          <a:xfrm>
            <a:off x="1037959" y="3009661"/>
            <a:ext cx="3777079" cy="660290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7" name="正方形/長方形 9"/>
          <p:cNvSpPr/>
          <p:nvPr/>
        </p:nvSpPr>
        <p:spPr>
          <a:xfrm>
            <a:off x="1037959" y="3756354"/>
            <a:ext cx="3777079" cy="66029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8" name="正方形/長方形 10"/>
          <p:cNvSpPr/>
          <p:nvPr/>
        </p:nvSpPr>
        <p:spPr>
          <a:xfrm>
            <a:off x="1037959" y="4503049"/>
            <a:ext cx="3777079" cy="66029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9" name="正方形/長方形 11"/>
          <p:cNvSpPr/>
          <p:nvPr/>
        </p:nvSpPr>
        <p:spPr>
          <a:xfrm>
            <a:off x="1037959" y="5249743"/>
            <a:ext cx="3777079" cy="66029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0" name="正方形/長方形 12"/>
          <p:cNvSpPr/>
          <p:nvPr/>
        </p:nvSpPr>
        <p:spPr>
          <a:xfrm>
            <a:off x="1037959" y="5996437"/>
            <a:ext cx="3777079" cy="66029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1" name="1 つの角を丸めた四角形 13"/>
          <p:cNvSpPr/>
          <p:nvPr/>
        </p:nvSpPr>
        <p:spPr>
          <a:xfrm flipH="1" flipV="1">
            <a:off x="1037959" y="6743133"/>
            <a:ext cx="3777079" cy="660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405" y="0"/>
                </a:lnTo>
                <a:cubicBezTo>
                  <a:pt x="21065" y="0"/>
                  <a:pt x="21600" y="3060"/>
                  <a:pt x="21600" y="6834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2" name="正方形/長方形 16"/>
          <p:cNvSpPr/>
          <p:nvPr/>
        </p:nvSpPr>
        <p:spPr>
          <a:xfrm>
            <a:off x="4912736" y="3009661"/>
            <a:ext cx="3029417" cy="660290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3" name="正方形/長方形 17"/>
          <p:cNvSpPr/>
          <p:nvPr/>
        </p:nvSpPr>
        <p:spPr>
          <a:xfrm>
            <a:off x="4912736" y="3756354"/>
            <a:ext cx="3029417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4" name="正方形/長方形 18"/>
          <p:cNvSpPr/>
          <p:nvPr/>
        </p:nvSpPr>
        <p:spPr>
          <a:xfrm>
            <a:off x="4912736" y="4503049"/>
            <a:ext cx="3029417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5" name="正方形/長方形 19"/>
          <p:cNvSpPr/>
          <p:nvPr/>
        </p:nvSpPr>
        <p:spPr>
          <a:xfrm>
            <a:off x="4912736" y="5249743"/>
            <a:ext cx="3029417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6" name="正方形/長方形 20"/>
          <p:cNvSpPr/>
          <p:nvPr/>
        </p:nvSpPr>
        <p:spPr>
          <a:xfrm>
            <a:off x="4912736" y="5996437"/>
            <a:ext cx="3029417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7" name="正方形/長方形 21"/>
          <p:cNvSpPr/>
          <p:nvPr/>
        </p:nvSpPr>
        <p:spPr>
          <a:xfrm>
            <a:off x="4912736" y="6743133"/>
            <a:ext cx="3029417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8" name="正方形/長方形 22"/>
          <p:cNvSpPr/>
          <p:nvPr/>
        </p:nvSpPr>
        <p:spPr>
          <a:xfrm>
            <a:off x="8018081" y="3009661"/>
            <a:ext cx="3029417" cy="660290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9" name="正方形/長方形 23"/>
          <p:cNvSpPr/>
          <p:nvPr/>
        </p:nvSpPr>
        <p:spPr>
          <a:xfrm>
            <a:off x="8018081" y="3756354"/>
            <a:ext cx="3029417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0" name="正方形/長方形 24"/>
          <p:cNvSpPr/>
          <p:nvPr/>
        </p:nvSpPr>
        <p:spPr>
          <a:xfrm>
            <a:off x="8018081" y="4503049"/>
            <a:ext cx="3029417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1" name="正方形/長方形 25"/>
          <p:cNvSpPr/>
          <p:nvPr/>
        </p:nvSpPr>
        <p:spPr>
          <a:xfrm>
            <a:off x="8018081" y="5249743"/>
            <a:ext cx="3029417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2" name="正方形/長方形 26"/>
          <p:cNvSpPr/>
          <p:nvPr/>
        </p:nvSpPr>
        <p:spPr>
          <a:xfrm>
            <a:off x="8018081" y="5996437"/>
            <a:ext cx="3029417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3" name="正方形/長方形 27"/>
          <p:cNvSpPr/>
          <p:nvPr/>
        </p:nvSpPr>
        <p:spPr>
          <a:xfrm>
            <a:off x="8018081" y="6743133"/>
            <a:ext cx="3029417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4" name="正方形/長方形 28"/>
          <p:cNvSpPr/>
          <p:nvPr/>
        </p:nvSpPr>
        <p:spPr>
          <a:xfrm>
            <a:off x="14259560" y="3009661"/>
            <a:ext cx="2883090" cy="660290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5" name="正方形/長方形 29"/>
          <p:cNvSpPr/>
          <p:nvPr/>
        </p:nvSpPr>
        <p:spPr>
          <a:xfrm>
            <a:off x="14259560" y="3756354"/>
            <a:ext cx="2883090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6" name="正方形/長方形 30"/>
          <p:cNvSpPr/>
          <p:nvPr/>
        </p:nvSpPr>
        <p:spPr>
          <a:xfrm>
            <a:off x="14259560" y="4503049"/>
            <a:ext cx="2883090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7" name="正方形/長方形 31"/>
          <p:cNvSpPr/>
          <p:nvPr/>
        </p:nvSpPr>
        <p:spPr>
          <a:xfrm>
            <a:off x="14259560" y="5249743"/>
            <a:ext cx="2883090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8" name="正方形/長方形 32"/>
          <p:cNvSpPr/>
          <p:nvPr/>
        </p:nvSpPr>
        <p:spPr>
          <a:xfrm>
            <a:off x="14259560" y="5996437"/>
            <a:ext cx="2883090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9" name="1 つの角を丸めた四角形 33"/>
          <p:cNvSpPr/>
          <p:nvPr/>
        </p:nvSpPr>
        <p:spPr>
          <a:xfrm flipV="1">
            <a:off x="14259560" y="6743133"/>
            <a:ext cx="2883090" cy="660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942" y="0"/>
                </a:lnTo>
                <a:cubicBezTo>
                  <a:pt x="20858" y="0"/>
                  <a:pt x="21600" y="3241"/>
                  <a:pt x="21600" y="723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0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4912736" y="2028220"/>
            <a:ext cx="3029418" cy="773204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253721" indent="-437344"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982628" indent="-349875"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799004" indent="-349875"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15380" indent="-349875"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861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8028851" y="2028220"/>
            <a:ext cx="3029417" cy="773204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86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4245617" y="2028220"/>
            <a:ext cx="2883090" cy="773204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863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037959" y="3027397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864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037959" y="3756354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865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037959" y="4503049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866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037959" y="5249743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867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037959" y="6014148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868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037959" y="6755489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869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4912736" y="3045084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70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4909394" y="3774040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71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4909394" y="4520734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72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4912736" y="5267428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73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4917673" y="6031834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74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4905318" y="6773175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75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8036269" y="3045084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76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8032926" y="3774040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77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8032926" y="4520734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78" name="テキスト プレースホルダー 11"/>
          <p:cNvSpPr>
            <a:spLocks noGrp="1"/>
          </p:cNvSpPr>
          <p:nvPr>
            <p:ph type="body" sz="quarter" idx="30"/>
          </p:nvPr>
        </p:nvSpPr>
        <p:spPr>
          <a:xfrm>
            <a:off x="8036269" y="5267428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79" name="テキスト プレースホルダー 11"/>
          <p:cNvSpPr>
            <a:spLocks noGrp="1"/>
          </p:cNvSpPr>
          <p:nvPr>
            <p:ph type="body" sz="quarter" idx="31"/>
          </p:nvPr>
        </p:nvSpPr>
        <p:spPr>
          <a:xfrm>
            <a:off x="8041206" y="6031834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80" name="テキスト プレースホルダー 11"/>
          <p:cNvSpPr>
            <a:spLocks noGrp="1"/>
          </p:cNvSpPr>
          <p:nvPr>
            <p:ph type="body" sz="quarter" idx="32"/>
          </p:nvPr>
        </p:nvSpPr>
        <p:spPr>
          <a:xfrm>
            <a:off x="8028851" y="6773175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81" name="テキスト プレースホルダー 11"/>
          <p:cNvSpPr>
            <a:spLocks noGrp="1"/>
          </p:cNvSpPr>
          <p:nvPr>
            <p:ph type="body" sz="quarter" idx="33"/>
          </p:nvPr>
        </p:nvSpPr>
        <p:spPr>
          <a:xfrm>
            <a:off x="14259560" y="3045084"/>
            <a:ext cx="2883090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82" name="テキスト プレースホルダー 11"/>
          <p:cNvSpPr>
            <a:spLocks noGrp="1"/>
          </p:cNvSpPr>
          <p:nvPr>
            <p:ph type="body" sz="quarter" idx="34"/>
          </p:nvPr>
        </p:nvSpPr>
        <p:spPr>
          <a:xfrm>
            <a:off x="14256219" y="3774040"/>
            <a:ext cx="2883090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83" name="テキスト プレースホルダー 11"/>
          <p:cNvSpPr>
            <a:spLocks noGrp="1"/>
          </p:cNvSpPr>
          <p:nvPr>
            <p:ph type="body" sz="quarter" idx="35"/>
          </p:nvPr>
        </p:nvSpPr>
        <p:spPr>
          <a:xfrm>
            <a:off x="14256219" y="4520734"/>
            <a:ext cx="2883090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84" name="テキスト プレースホルダー 11"/>
          <p:cNvSpPr>
            <a:spLocks noGrp="1"/>
          </p:cNvSpPr>
          <p:nvPr>
            <p:ph type="body" sz="quarter" idx="36"/>
          </p:nvPr>
        </p:nvSpPr>
        <p:spPr>
          <a:xfrm>
            <a:off x="14259560" y="5267428"/>
            <a:ext cx="2883090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85" name="テキスト プレースホルダー 11"/>
          <p:cNvSpPr>
            <a:spLocks noGrp="1"/>
          </p:cNvSpPr>
          <p:nvPr>
            <p:ph type="body" sz="quarter" idx="37"/>
          </p:nvPr>
        </p:nvSpPr>
        <p:spPr>
          <a:xfrm>
            <a:off x="14264498" y="6031834"/>
            <a:ext cx="2883090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86" name="テキスト プレースホルダー 11"/>
          <p:cNvSpPr>
            <a:spLocks noGrp="1"/>
          </p:cNvSpPr>
          <p:nvPr>
            <p:ph type="body" sz="quarter" idx="38"/>
          </p:nvPr>
        </p:nvSpPr>
        <p:spPr>
          <a:xfrm>
            <a:off x="14252142" y="6773175"/>
            <a:ext cx="2883090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87" name="直線コネクタ 73"/>
          <p:cNvSpPr/>
          <p:nvPr/>
        </p:nvSpPr>
        <p:spPr>
          <a:xfrm flipH="1" flipV="1">
            <a:off x="3332955" y="7753789"/>
            <a:ext cx="11620501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8" name="テキスト プレースホルダー 11"/>
          <p:cNvSpPr>
            <a:spLocks noGrp="1"/>
          </p:cNvSpPr>
          <p:nvPr>
            <p:ph type="body" sz="quarter" idx="39"/>
          </p:nvPr>
        </p:nvSpPr>
        <p:spPr>
          <a:xfrm>
            <a:off x="2097255" y="7975590"/>
            <a:ext cx="14102428" cy="1539113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  <p:sp>
        <p:nvSpPr>
          <p:cNvPr id="1889" name="正方形/長方形 75"/>
          <p:cNvSpPr/>
          <p:nvPr/>
        </p:nvSpPr>
        <p:spPr>
          <a:xfrm>
            <a:off x="11131223" y="1890577"/>
            <a:ext cx="3029417" cy="1048494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0" name="正方形/長方形 76"/>
          <p:cNvSpPr/>
          <p:nvPr/>
        </p:nvSpPr>
        <p:spPr>
          <a:xfrm>
            <a:off x="11131223" y="3009661"/>
            <a:ext cx="3029417" cy="660290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1" name="正方形/長方形 77"/>
          <p:cNvSpPr/>
          <p:nvPr/>
        </p:nvSpPr>
        <p:spPr>
          <a:xfrm>
            <a:off x="11131223" y="3756354"/>
            <a:ext cx="3029417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2" name="正方形/長方形 78"/>
          <p:cNvSpPr/>
          <p:nvPr/>
        </p:nvSpPr>
        <p:spPr>
          <a:xfrm>
            <a:off x="11131223" y="4503049"/>
            <a:ext cx="3029417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3" name="正方形/長方形 79"/>
          <p:cNvSpPr/>
          <p:nvPr/>
        </p:nvSpPr>
        <p:spPr>
          <a:xfrm>
            <a:off x="11131223" y="5249743"/>
            <a:ext cx="3029417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4" name="正方形/長方形 80"/>
          <p:cNvSpPr/>
          <p:nvPr/>
        </p:nvSpPr>
        <p:spPr>
          <a:xfrm>
            <a:off x="11131223" y="5996437"/>
            <a:ext cx="3029417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5" name="正方形/長方形 81"/>
          <p:cNvSpPr/>
          <p:nvPr/>
        </p:nvSpPr>
        <p:spPr>
          <a:xfrm>
            <a:off x="11131223" y="6743133"/>
            <a:ext cx="3029417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6" name="テキスト プレースホルダー 11"/>
          <p:cNvSpPr>
            <a:spLocks noGrp="1"/>
          </p:cNvSpPr>
          <p:nvPr>
            <p:ph type="body" sz="quarter" idx="40"/>
          </p:nvPr>
        </p:nvSpPr>
        <p:spPr>
          <a:xfrm>
            <a:off x="11141994" y="2028220"/>
            <a:ext cx="3029417" cy="773204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897" name="テキスト プレースホルダー 11"/>
          <p:cNvSpPr>
            <a:spLocks noGrp="1"/>
          </p:cNvSpPr>
          <p:nvPr>
            <p:ph type="body" sz="quarter" idx="41"/>
          </p:nvPr>
        </p:nvSpPr>
        <p:spPr>
          <a:xfrm>
            <a:off x="11149411" y="3045084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98" name="テキスト プレースホルダー 11"/>
          <p:cNvSpPr>
            <a:spLocks noGrp="1"/>
          </p:cNvSpPr>
          <p:nvPr>
            <p:ph type="body" sz="quarter" idx="42"/>
          </p:nvPr>
        </p:nvSpPr>
        <p:spPr>
          <a:xfrm>
            <a:off x="11146070" y="3774040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899" name="テキスト プレースホルダー 11"/>
          <p:cNvSpPr>
            <a:spLocks noGrp="1"/>
          </p:cNvSpPr>
          <p:nvPr>
            <p:ph type="body" sz="quarter" idx="43"/>
          </p:nvPr>
        </p:nvSpPr>
        <p:spPr>
          <a:xfrm>
            <a:off x="11146070" y="4520734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900" name="テキスト プレースホルダー 11"/>
          <p:cNvSpPr>
            <a:spLocks noGrp="1"/>
          </p:cNvSpPr>
          <p:nvPr>
            <p:ph type="body" sz="quarter" idx="44"/>
          </p:nvPr>
        </p:nvSpPr>
        <p:spPr>
          <a:xfrm>
            <a:off x="11149411" y="5267428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901" name="テキスト プレースホルダー 11"/>
          <p:cNvSpPr>
            <a:spLocks noGrp="1"/>
          </p:cNvSpPr>
          <p:nvPr>
            <p:ph type="body" sz="quarter" idx="45"/>
          </p:nvPr>
        </p:nvSpPr>
        <p:spPr>
          <a:xfrm>
            <a:off x="11154350" y="6031834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902" name="テキスト プレースホルダー 11"/>
          <p:cNvSpPr>
            <a:spLocks noGrp="1"/>
          </p:cNvSpPr>
          <p:nvPr>
            <p:ph type="body" sz="quarter" idx="46"/>
          </p:nvPr>
        </p:nvSpPr>
        <p:spPr>
          <a:xfrm>
            <a:off x="11141994" y="6773175"/>
            <a:ext cx="3029417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0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1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2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3" name="Teks Judul"/>
          <p:cNvSpPr txBox="1">
            <a:spLocks noGrp="1"/>
          </p:cNvSpPr>
          <p:nvPr>
            <p:ph type="title"/>
          </p:nvPr>
        </p:nvSpPr>
        <p:spPr>
          <a:xfrm>
            <a:off x="592256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914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15" name="1 つの角を丸めた四角形 4"/>
          <p:cNvSpPr/>
          <p:nvPr/>
        </p:nvSpPr>
        <p:spPr>
          <a:xfrm flipH="1">
            <a:off x="1034617" y="1890577"/>
            <a:ext cx="3780421" cy="252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12" y="0"/>
                </a:lnTo>
                <a:cubicBezTo>
                  <a:pt x="21158" y="0"/>
                  <a:pt x="21600" y="663"/>
                  <a:pt x="21600" y="1482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7B88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6" name="正方形/長方形 10"/>
          <p:cNvSpPr/>
          <p:nvPr/>
        </p:nvSpPr>
        <p:spPr>
          <a:xfrm>
            <a:off x="1037959" y="4503049"/>
            <a:ext cx="3777079" cy="66029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7" name="正方形/長方形 11"/>
          <p:cNvSpPr/>
          <p:nvPr/>
        </p:nvSpPr>
        <p:spPr>
          <a:xfrm>
            <a:off x="1037959" y="5249743"/>
            <a:ext cx="3777079" cy="66029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8" name="正方形/長方形 12"/>
          <p:cNvSpPr/>
          <p:nvPr/>
        </p:nvSpPr>
        <p:spPr>
          <a:xfrm>
            <a:off x="1037959" y="5996437"/>
            <a:ext cx="3777079" cy="66029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9" name="1 つの角を丸めた四角形 13"/>
          <p:cNvSpPr/>
          <p:nvPr/>
        </p:nvSpPr>
        <p:spPr>
          <a:xfrm flipH="1" flipV="1">
            <a:off x="1037959" y="6743133"/>
            <a:ext cx="3777079" cy="660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476" y="0"/>
                </a:lnTo>
                <a:cubicBezTo>
                  <a:pt x="21097" y="0"/>
                  <a:pt x="21600" y="2879"/>
                  <a:pt x="21600" y="643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0" name="正方形/長方形 18"/>
          <p:cNvSpPr/>
          <p:nvPr/>
        </p:nvSpPr>
        <p:spPr>
          <a:xfrm>
            <a:off x="4878870" y="4503049"/>
            <a:ext cx="4042081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1" name="正方形/長方形 19"/>
          <p:cNvSpPr/>
          <p:nvPr/>
        </p:nvSpPr>
        <p:spPr>
          <a:xfrm>
            <a:off x="4878870" y="5249743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2" name="正方形/長方形 20"/>
          <p:cNvSpPr/>
          <p:nvPr/>
        </p:nvSpPr>
        <p:spPr>
          <a:xfrm>
            <a:off x="4878870" y="5996437"/>
            <a:ext cx="4042081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3" name="正方形/長方形 21"/>
          <p:cNvSpPr/>
          <p:nvPr/>
        </p:nvSpPr>
        <p:spPr>
          <a:xfrm>
            <a:off x="4878870" y="6743133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4" name="正方形/長方形 24"/>
          <p:cNvSpPr/>
          <p:nvPr/>
        </p:nvSpPr>
        <p:spPr>
          <a:xfrm>
            <a:off x="8989720" y="4503049"/>
            <a:ext cx="4042081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5" name="正方形/長方形 25"/>
          <p:cNvSpPr/>
          <p:nvPr/>
        </p:nvSpPr>
        <p:spPr>
          <a:xfrm>
            <a:off x="8989720" y="5249743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6" name="正方形/長方形 26"/>
          <p:cNvSpPr/>
          <p:nvPr/>
        </p:nvSpPr>
        <p:spPr>
          <a:xfrm>
            <a:off x="8989720" y="5996437"/>
            <a:ext cx="4042081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7" name="正方形/長方形 27"/>
          <p:cNvSpPr/>
          <p:nvPr/>
        </p:nvSpPr>
        <p:spPr>
          <a:xfrm>
            <a:off x="8989720" y="6743133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8" name="正方形/長方形 30"/>
          <p:cNvSpPr/>
          <p:nvPr/>
        </p:nvSpPr>
        <p:spPr>
          <a:xfrm>
            <a:off x="13100570" y="4503049"/>
            <a:ext cx="4042081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9" name="正方形/長方形 31"/>
          <p:cNvSpPr/>
          <p:nvPr/>
        </p:nvSpPr>
        <p:spPr>
          <a:xfrm>
            <a:off x="13100570" y="5249743"/>
            <a:ext cx="4042081" cy="660291"/>
          </a:xfrm>
          <a:prstGeom prst="rect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0" name="正方形/長方形 32"/>
          <p:cNvSpPr/>
          <p:nvPr/>
        </p:nvSpPr>
        <p:spPr>
          <a:xfrm>
            <a:off x="13100570" y="5996437"/>
            <a:ext cx="4042081" cy="660291"/>
          </a:xfrm>
          <a:prstGeom prst="rect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1" name="1 つの角を丸めた四角形 33"/>
          <p:cNvSpPr/>
          <p:nvPr/>
        </p:nvSpPr>
        <p:spPr>
          <a:xfrm flipV="1">
            <a:off x="13100570" y="6743133"/>
            <a:ext cx="4042081" cy="660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16" y="0"/>
                </a:lnTo>
                <a:cubicBezTo>
                  <a:pt x="21159" y="0"/>
                  <a:pt x="21600" y="2698"/>
                  <a:pt x="21600" y="602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037959" y="4503049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253721" indent="-437344"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982628" indent="-349875"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799004" indent="-349875"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15380" indent="-349875"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933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1037959" y="5249743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934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037959" y="6014148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935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037959" y="6755489"/>
            <a:ext cx="3777079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936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4875527" y="4520734"/>
            <a:ext cx="4042082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937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4878870" y="5267428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938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4883808" y="6031834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939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4871451" y="6773175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940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9004565" y="4520734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941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9007908" y="5267428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942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9012845" y="6031834"/>
            <a:ext cx="4042082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943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9000490" y="6773175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944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3097228" y="4520734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945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13100570" y="5267428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946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13105508" y="6031834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947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13093152" y="6773175"/>
            <a:ext cx="4042081" cy="62486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948" name="直線コネクタ 73"/>
          <p:cNvSpPr/>
          <p:nvPr/>
        </p:nvSpPr>
        <p:spPr>
          <a:xfrm flipH="1" flipV="1">
            <a:off x="3332955" y="7753789"/>
            <a:ext cx="11620501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9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2097255" y="7975590"/>
            <a:ext cx="14102428" cy="1539113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  <p:sp>
        <p:nvSpPr>
          <p:cNvPr id="1950" name="図プレースホルダー 15"/>
          <p:cNvSpPr>
            <a:spLocks noGrp="1"/>
          </p:cNvSpPr>
          <p:nvPr>
            <p:ph type="pic" sz="quarter" idx="29"/>
          </p:nvPr>
        </p:nvSpPr>
        <p:spPr>
          <a:xfrm>
            <a:off x="4878870" y="1890713"/>
            <a:ext cx="4042081" cy="25193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51" name="図プレースホルダー 15"/>
          <p:cNvSpPr>
            <a:spLocks noGrp="1"/>
          </p:cNvSpPr>
          <p:nvPr>
            <p:ph type="pic" sz="quarter" idx="30"/>
          </p:nvPr>
        </p:nvSpPr>
        <p:spPr>
          <a:xfrm>
            <a:off x="8989720" y="1890577"/>
            <a:ext cx="4042081" cy="25193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52" name="図プレースホルダー 15"/>
          <p:cNvSpPr>
            <a:spLocks noGrp="1"/>
          </p:cNvSpPr>
          <p:nvPr>
            <p:ph type="pic" sz="quarter" idx="31"/>
          </p:nvPr>
        </p:nvSpPr>
        <p:spPr>
          <a:xfrm>
            <a:off x="13100570" y="1891215"/>
            <a:ext cx="4042081" cy="25193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53" name="テキスト プレースホルダー 11"/>
          <p:cNvSpPr>
            <a:spLocks noGrp="1"/>
          </p:cNvSpPr>
          <p:nvPr>
            <p:ph type="body" sz="quarter" idx="32"/>
          </p:nvPr>
        </p:nvSpPr>
        <p:spPr>
          <a:xfrm>
            <a:off x="4878870" y="3785710"/>
            <a:ext cx="4042081" cy="624868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954" name="テキスト プレースホルダー 11"/>
          <p:cNvSpPr>
            <a:spLocks noGrp="1"/>
          </p:cNvSpPr>
          <p:nvPr>
            <p:ph type="body" sz="quarter" idx="33"/>
          </p:nvPr>
        </p:nvSpPr>
        <p:spPr>
          <a:xfrm>
            <a:off x="8989720" y="3785710"/>
            <a:ext cx="4042081" cy="624868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955" name="テキスト プレースホルダー 11"/>
          <p:cNvSpPr>
            <a:spLocks noGrp="1"/>
          </p:cNvSpPr>
          <p:nvPr>
            <p:ph type="body" sz="quarter" idx="34"/>
          </p:nvPr>
        </p:nvSpPr>
        <p:spPr>
          <a:xfrm>
            <a:off x="13100570" y="3785710"/>
            <a:ext cx="4042081" cy="624868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defRPr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956" name="テキスト プレースホルダー 11"/>
          <p:cNvSpPr>
            <a:spLocks noGrp="1"/>
          </p:cNvSpPr>
          <p:nvPr>
            <p:ph type="body" sz="quarter" idx="35"/>
          </p:nvPr>
        </p:nvSpPr>
        <p:spPr>
          <a:xfrm>
            <a:off x="1556941" y="3474651"/>
            <a:ext cx="2783593" cy="567627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957" name="テキスト プレースホルダー 11"/>
          <p:cNvSpPr>
            <a:spLocks noGrp="1"/>
          </p:cNvSpPr>
          <p:nvPr>
            <p:ph type="body" sz="quarter" idx="36"/>
          </p:nvPr>
        </p:nvSpPr>
        <p:spPr>
          <a:xfrm>
            <a:off x="1696013" y="2718145"/>
            <a:ext cx="2711630" cy="53466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pic>
        <p:nvPicPr>
          <p:cNvPr id="1958" name="図 43" descr="図 4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2892" y="2705099"/>
            <a:ext cx="585178" cy="585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9" name="図 84" descr="図 8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672009" y="3848432"/>
            <a:ext cx="585178" cy="585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7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8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9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0" name="円/楕円 26"/>
          <p:cNvSpPr/>
          <p:nvPr/>
        </p:nvSpPr>
        <p:spPr>
          <a:xfrm>
            <a:off x="14198282" y="6213600"/>
            <a:ext cx="1188927" cy="1188927"/>
          </a:xfrm>
          <a:prstGeom prst="ellipse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1" name="円/楕円 25"/>
          <p:cNvSpPr/>
          <p:nvPr/>
        </p:nvSpPr>
        <p:spPr>
          <a:xfrm>
            <a:off x="13530104" y="1966360"/>
            <a:ext cx="1037297" cy="1037297"/>
          </a:xfrm>
          <a:prstGeom prst="ellipse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2" name="円/楕円 27"/>
          <p:cNvSpPr/>
          <p:nvPr/>
        </p:nvSpPr>
        <p:spPr>
          <a:xfrm>
            <a:off x="3684623" y="2033869"/>
            <a:ext cx="902283" cy="902283"/>
          </a:xfrm>
          <a:prstGeom prst="ellipse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3" name="円/楕円 24"/>
          <p:cNvSpPr/>
          <p:nvPr/>
        </p:nvSpPr>
        <p:spPr>
          <a:xfrm>
            <a:off x="5109197" y="5722649"/>
            <a:ext cx="1025293" cy="1025293"/>
          </a:xfrm>
          <a:prstGeom prst="ellipse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4" name="円/楕円 28"/>
          <p:cNvSpPr/>
          <p:nvPr/>
        </p:nvSpPr>
        <p:spPr>
          <a:xfrm>
            <a:off x="495075" y="6032125"/>
            <a:ext cx="1482481" cy="1482482"/>
          </a:xfrm>
          <a:prstGeom prst="ellipse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5" name="円/楕円 10"/>
          <p:cNvSpPr/>
          <p:nvPr/>
        </p:nvSpPr>
        <p:spPr>
          <a:xfrm>
            <a:off x="14363785" y="2938254"/>
            <a:ext cx="3297043" cy="3297044"/>
          </a:xfrm>
          <a:prstGeom prst="ellipse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6" name="円/楕円 9"/>
          <p:cNvSpPr/>
          <p:nvPr/>
        </p:nvSpPr>
        <p:spPr>
          <a:xfrm>
            <a:off x="10808390" y="1666040"/>
            <a:ext cx="3375377" cy="3375378"/>
          </a:xfrm>
          <a:prstGeom prst="ellipse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7" name="円/楕円 8"/>
          <p:cNvSpPr/>
          <p:nvPr/>
        </p:nvSpPr>
        <p:spPr>
          <a:xfrm>
            <a:off x="11123425" y="3929157"/>
            <a:ext cx="4004653" cy="4004653"/>
          </a:xfrm>
          <a:prstGeom prst="ellipse">
            <a:avLst/>
          </a:prstGeom>
          <a:solidFill>
            <a:srgbClr val="87CBD6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8" name="円/楕円 7"/>
          <p:cNvSpPr/>
          <p:nvPr/>
        </p:nvSpPr>
        <p:spPr>
          <a:xfrm>
            <a:off x="412235" y="2124974"/>
            <a:ext cx="3130643" cy="3130643"/>
          </a:xfrm>
          <a:prstGeom prst="ellipse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9" name="円/楕円 6"/>
          <p:cNvSpPr/>
          <p:nvPr/>
        </p:nvSpPr>
        <p:spPr>
          <a:xfrm>
            <a:off x="1222325" y="4018374"/>
            <a:ext cx="3533744" cy="3533743"/>
          </a:xfrm>
          <a:prstGeom prst="ellipse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0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1981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82" name="円/楕円 4"/>
          <p:cNvSpPr/>
          <p:nvPr/>
        </p:nvSpPr>
        <p:spPr>
          <a:xfrm>
            <a:off x="3697601" y="1913757"/>
            <a:ext cx="4004653" cy="4004653"/>
          </a:xfrm>
          <a:prstGeom prst="ellipse">
            <a:avLst/>
          </a:prstGeom>
          <a:solidFill>
            <a:srgbClr val="87CBD6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3" name="円/楕円 5"/>
          <p:cNvSpPr/>
          <p:nvPr/>
        </p:nvSpPr>
        <p:spPr>
          <a:xfrm>
            <a:off x="6662184" y="2803239"/>
            <a:ext cx="4904753" cy="4904754"/>
          </a:xfrm>
          <a:prstGeom prst="ellipse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4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2493648" y="7843800"/>
            <a:ext cx="13298281" cy="1350151"/>
          </a:xfrm>
          <a:prstGeom prst="rect">
            <a:avLst/>
          </a:prstGeom>
        </p:spPr>
        <p:txBody>
          <a:bodyPr lIns="81637" tIns="81637" rIns="81637" bIns="81637"/>
          <a:lstStyle>
            <a:lvl1pPr algn="ctr"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 algn="ctr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 algn="ctr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 algn="ctr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 algn="ctr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985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7280295" y="4308266"/>
            <a:ext cx="3724233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986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7117980" y="5098494"/>
            <a:ext cx="4005446" cy="135015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7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1600775" y="4918474"/>
            <a:ext cx="3180244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988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1438460" y="5708703"/>
            <a:ext cx="3420381" cy="1350150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989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4152051" y="2856034"/>
            <a:ext cx="3180245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990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3989737" y="3646261"/>
            <a:ext cx="3420381" cy="135015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991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399074" y="5326819"/>
            <a:ext cx="3180245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992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362633" y="3172786"/>
            <a:ext cx="3180245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993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0905956" y="2930719"/>
            <a:ext cx="3180244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994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4422183" y="4200173"/>
            <a:ext cx="3180244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995" name="円/楕円 23"/>
          <p:cNvSpPr/>
          <p:nvPr/>
        </p:nvSpPr>
        <p:spPr>
          <a:xfrm>
            <a:off x="7343006" y="1750497"/>
            <a:ext cx="902283" cy="902284"/>
          </a:xfrm>
          <a:prstGeom prst="ellipse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6" name="円/楕円 29"/>
          <p:cNvSpPr/>
          <p:nvPr/>
        </p:nvSpPr>
        <p:spPr>
          <a:xfrm>
            <a:off x="17066364" y="6007589"/>
            <a:ext cx="1188927" cy="1188927"/>
          </a:xfrm>
          <a:prstGeom prst="ellipse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4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5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6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7" name="円/楕円 4"/>
          <p:cNvSpPr/>
          <p:nvPr/>
        </p:nvSpPr>
        <p:spPr>
          <a:xfrm>
            <a:off x="5992855" y="2443200"/>
            <a:ext cx="6300701" cy="6300701"/>
          </a:xfrm>
          <a:prstGeom prst="ellipse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8" name="円/楕円 10"/>
          <p:cNvSpPr/>
          <p:nvPr/>
        </p:nvSpPr>
        <p:spPr>
          <a:xfrm>
            <a:off x="5992855" y="2443200"/>
            <a:ext cx="6300701" cy="6300701"/>
          </a:xfrm>
          <a:prstGeom prst="ellipse">
            <a:avLst/>
          </a:prstGeom>
          <a:solidFill>
            <a:srgbClr val="1E525B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9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2010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11" name="円/楕円 9"/>
          <p:cNvSpPr/>
          <p:nvPr/>
        </p:nvSpPr>
        <p:spPr>
          <a:xfrm>
            <a:off x="6399353" y="3256193"/>
            <a:ext cx="5487707" cy="5487708"/>
          </a:xfrm>
          <a:prstGeom prst="ellipse">
            <a:avLst/>
          </a:prstGeom>
          <a:solidFill>
            <a:srgbClr val="2E7B88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2" name="円/楕円 8"/>
          <p:cNvSpPr/>
          <p:nvPr/>
        </p:nvSpPr>
        <p:spPr>
          <a:xfrm>
            <a:off x="6805849" y="4069186"/>
            <a:ext cx="4674715" cy="4674715"/>
          </a:xfrm>
          <a:prstGeom prst="ellipse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3" name="円/楕円 7"/>
          <p:cNvSpPr/>
          <p:nvPr/>
        </p:nvSpPr>
        <p:spPr>
          <a:xfrm>
            <a:off x="7212347" y="4882181"/>
            <a:ext cx="3861721" cy="3861721"/>
          </a:xfrm>
          <a:prstGeom prst="ellipse">
            <a:avLst/>
          </a:prstGeom>
          <a:solidFill>
            <a:srgbClr val="87CBD6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4" name="円/楕円 6"/>
          <p:cNvSpPr/>
          <p:nvPr/>
        </p:nvSpPr>
        <p:spPr>
          <a:xfrm>
            <a:off x="7618842" y="5695174"/>
            <a:ext cx="3048727" cy="3048727"/>
          </a:xfrm>
          <a:prstGeom prst="ellipse">
            <a:avLst/>
          </a:prstGeom>
          <a:solidFill>
            <a:srgbClr val="AFDCE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5" name="円/楕円 5"/>
          <p:cNvSpPr/>
          <p:nvPr/>
        </p:nvSpPr>
        <p:spPr>
          <a:xfrm>
            <a:off x="8025340" y="6508167"/>
            <a:ext cx="2235733" cy="2235733"/>
          </a:xfrm>
          <a:prstGeom prst="ellipse">
            <a:avLst/>
          </a:prstGeom>
          <a:solidFill>
            <a:srgbClr val="D7EEF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6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8013776" y="7337131"/>
            <a:ext cx="2258860" cy="585066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lnSpc>
                <a:spcPct val="120000"/>
              </a:lnSpc>
              <a:spcBef>
                <a:spcPts val="400"/>
              </a:spcBef>
              <a:defRPr sz="20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180830" indent="-364453" algn="ctr">
              <a:lnSpc>
                <a:spcPct val="120000"/>
              </a:lnSpc>
              <a:spcBef>
                <a:spcPts val="400"/>
              </a:spcBef>
              <a:defRPr sz="20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924315" indent="-291562" algn="ctr">
              <a:lnSpc>
                <a:spcPct val="120000"/>
              </a:lnSpc>
              <a:spcBef>
                <a:spcPts val="400"/>
              </a:spcBef>
              <a:defRPr sz="20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740691" indent="-291562" algn="ctr">
              <a:lnSpc>
                <a:spcPct val="120000"/>
              </a:lnSpc>
              <a:spcBef>
                <a:spcPts val="400"/>
              </a:spcBef>
              <a:defRPr sz="20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557067" indent="-291562" algn="ctr">
              <a:lnSpc>
                <a:spcPct val="120000"/>
              </a:lnSpc>
              <a:spcBef>
                <a:spcPts val="400"/>
              </a:spcBef>
              <a:defRPr sz="20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017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8013776" y="5821477"/>
            <a:ext cx="2258860" cy="585067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018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8013776" y="5008484"/>
            <a:ext cx="2258860" cy="585067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019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8013776" y="4141775"/>
            <a:ext cx="2258860" cy="58506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020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8013776" y="3331686"/>
            <a:ext cx="2258860" cy="58506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021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8013776" y="2521596"/>
            <a:ext cx="2258860" cy="58506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022" name="直線コネクタ 18"/>
          <p:cNvSpPr/>
          <p:nvPr/>
        </p:nvSpPr>
        <p:spPr>
          <a:xfrm flipH="1" flipV="1">
            <a:off x="10268332" y="2836630"/>
            <a:ext cx="2617549" cy="1"/>
          </a:xfrm>
          <a:prstGeom prst="line">
            <a:avLst/>
          </a:prstGeom>
          <a:ln w="12700">
            <a:solidFill>
              <a:srgbClr val="1E525B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3" name="直線コネクタ 21"/>
          <p:cNvSpPr/>
          <p:nvPr/>
        </p:nvSpPr>
        <p:spPr>
          <a:xfrm flipH="1">
            <a:off x="5490541" y="3691725"/>
            <a:ext cx="2527541" cy="1"/>
          </a:xfrm>
          <a:prstGeom prst="line">
            <a:avLst/>
          </a:prstGeom>
          <a:ln w="12700">
            <a:solidFill>
              <a:srgbClr val="2E7B8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4" name="直線コネクタ 23"/>
          <p:cNvSpPr/>
          <p:nvPr/>
        </p:nvSpPr>
        <p:spPr>
          <a:xfrm flipH="1">
            <a:off x="10358341" y="4501815"/>
            <a:ext cx="2527540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5" name="直線コネクタ 24"/>
          <p:cNvSpPr/>
          <p:nvPr/>
        </p:nvSpPr>
        <p:spPr>
          <a:xfrm flipH="1">
            <a:off x="5497800" y="5356911"/>
            <a:ext cx="2527540" cy="1"/>
          </a:xfrm>
          <a:prstGeom prst="line">
            <a:avLst/>
          </a:prstGeom>
          <a:ln w="12700">
            <a:solidFill>
              <a:srgbClr val="87CBD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6" name="直線コネクタ 25"/>
          <p:cNvSpPr/>
          <p:nvPr/>
        </p:nvSpPr>
        <p:spPr>
          <a:xfrm flipH="1">
            <a:off x="10216068" y="6167001"/>
            <a:ext cx="2669812" cy="1"/>
          </a:xfrm>
          <a:prstGeom prst="line">
            <a:avLst/>
          </a:prstGeom>
          <a:ln w="12700">
            <a:solidFill>
              <a:srgbClr val="AFDCE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7" name="直線コネクタ 27"/>
          <p:cNvSpPr/>
          <p:nvPr/>
        </p:nvSpPr>
        <p:spPr>
          <a:xfrm flipH="1">
            <a:off x="5497800" y="6977091"/>
            <a:ext cx="2925326" cy="1"/>
          </a:xfrm>
          <a:prstGeom prst="line">
            <a:avLst/>
          </a:prstGeom>
          <a:ln w="12700">
            <a:solidFill>
              <a:srgbClr val="D7EEF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8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3013636" y="3017852"/>
            <a:ext cx="4860541" cy="89890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2029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3013636" y="2476591"/>
            <a:ext cx="4860541" cy="64502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030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3013636" y="4683037"/>
            <a:ext cx="4860541" cy="898900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2031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3013636" y="4141775"/>
            <a:ext cx="4860541" cy="64502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032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3013636" y="6348221"/>
            <a:ext cx="4860541" cy="89890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2033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3013636" y="5806959"/>
            <a:ext cx="4860541" cy="64502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034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637260" y="3885412"/>
            <a:ext cx="4860542" cy="89890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2035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637260" y="3344150"/>
            <a:ext cx="4860542" cy="64502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r"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036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637260" y="5550596"/>
            <a:ext cx="4860542" cy="89890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2037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637260" y="5009336"/>
            <a:ext cx="4860542" cy="64502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r"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038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637260" y="7215781"/>
            <a:ext cx="4860542" cy="89890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2039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637260" y="6674519"/>
            <a:ext cx="4860542" cy="64502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r"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Image and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正方形/長方形 8"/>
          <p:cNvSpPr/>
          <p:nvPr/>
        </p:nvSpPr>
        <p:spPr>
          <a:xfrm>
            <a:off x="-1" y="6313630"/>
            <a:ext cx="18286414" cy="397337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図プレースホルダー 6"/>
          <p:cNvSpPr>
            <a:spLocks noGrp="1"/>
          </p:cNvSpPr>
          <p:nvPr>
            <p:ph type="pic" idx="13"/>
          </p:nvPr>
        </p:nvSpPr>
        <p:spPr>
          <a:xfrm>
            <a:off x="0" y="0"/>
            <a:ext cx="18286413" cy="631363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6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7994650" y="5162424"/>
            <a:ext cx="2295525" cy="2295526"/>
          </a:xfrm>
          <a:prstGeom prst="rect">
            <a:avLst/>
          </a:prstGeom>
          <a:solidFill>
            <a:srgbClr val="2E7B88"/>
          </a:solidFill>
        </p:spPr>
        <p:txBody>
          <a:bodyPr/>
          <a:lstStyle/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67" name="図プレースホルダー 2"/>
          <p:cNvSpPr>
            <a:spLocks noGrp="1"/>
          </p:cNvSpPr>
          <p:nvPr>
            <p:ph type="pic" sz="quarter" idx="14"/>
          </p:nvPr>
        </p:nvSpPr>
        <p:spPr>
          <a:xfrm>
            <a:off x="8579849" y="5747489"/>
            <a:ext cx="1125126" cy="11251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6737980" y="8144099"/>
            <a:ext cx="4808864" cy="142908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6737980" y="7564667"/>
            <a:ext cx="4808864" cy="773204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70" name="テキスト プレースホルダー 4"/>
          <p:cNvSpPr>
            <a:spLocks noGrp="1"/>
          </p:cNvSpPr>
          <p:nvPr>
            <p:ph type="body" sz="quarter" idx="17"/>
          </p:nvPr>
        </p:nvSpPr>
        <p:spPr>
          <a:xfrm>
            <a:off x="3043662" y="5496812"/>
            <a:ext cx="1623182" cy="1623182"/>
          </a:xfrm>
          <a:prstGeom prst="rect">
            <a:avLst/>
          </a:prstGeom>
          <a:solidFill>
            <a:srgbClr val="2E7B88"/>
          </a:solidFill>
        </p:spPr>
        <p:txBody>
          <a:bodyPr/>
          <a:lstStyle/>
          <a:p>
            <a:endParaRPr/>
          </a:p>
        </p:txBody>
      </p:sp>
      <p:sp>
        <p:nvSpPr>
          <p:cNvPr id="71" name="図プレースホルダー 2"/>
          <p:cNvSpPr>
            <a:spLocks noGrp="1"/>
          </p:cNvSpPr>
          <p:nvPr>
            <p:ph type="pic" sz="quarter" idx="18"/>
          </p:nvPr>
        </p:nvSpPr>
        <p:spPr>
          <a:xfrm>
            <a:off x="3292690" y="5745705"/>
            <a:ext cx="1125126" cy="11251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450821" y="8142314"/>
            <a:ext cx="4808864" cy="142908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450821" y="7562884"/>
            <a:ext cx="4808864" cy="773204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74" name="テキスト プレースホルダー 4"/>
          <p:cNvSpPr>
            <a:spLocks noGrp="1"/>
          </p:cNvSpPr>
          <p:nvPr>
            <p:ph type="body" sz="quarter" idx="21"/>
          </p:nvPr>
        </p:nvSpPr>
        <p:spPr>
          <a:xfrm>
            <a:off x="13623038" y="5493926"/>
            <a:ext cx="1623182" cy="1623182"/>
          </a:xfrm>
          <a:prstGeom prst="rect">
            <a:avLst/>
          </a:prstGeom>
          <a:solidFill>
            <a:srgbClr val="2E7B88"/>
          </a:solidFill>
        </p:spPr>
        <p:txBody>
          <a:bodyPr/>
          <a:lstStyle/>
          <a:p>
            <a:endParaRPr/>
          </a:p>
        </p:txBody>
      </p:sp>
      <p:sp>
        <p:nvSpPr>
          <p:cNvPr id="75" name="図プレースホルダー 2"/>
          <p:cNvSpPr>
            <a:spLocks noGrp="1"/>
          </p:cNvSpPr>
          <p:nvPr>
            <p:ph type="pic" sz="quarter" idx="22"/>
          </p:nvPr>
        </p:nvSpPr>
        <p:spPr>
          <a:xfrm>
            <a:off x="13872066" y="5742818"/>
            <a:ext cx="1125126" cy="11251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6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2030196" y="8139428"/>
            <a:ext cx="4808865" cy="142908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2030196" y="7559998"/>
            <a:ext cx="4808865" cy="773204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78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7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8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9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0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2051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5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907291" y="1966589"/>
            <a:ext cx="3600401" cy="773204"/>
          </a:xfrm>
          <a:prstGeom prst="rect">
            <a:avLst/>
          </a:prstGeom>
        </p:spPr>
        <p:txBody>
          <a:bodyPr lIns="81637" tIns="81637" rIns="81637" bIns="81637"/>
          <a:lstStyle>
            <a:lvl1pPr algn="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99502" indent="-583125" algn="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99253" indent="-466500" algn="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915629" indent="-466500" algn="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732005" indent="-466500" algn="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053" name="正方形/長方形 5"/>
          <p:cNvSpPr/>
          <p:nvPr/>
        </p:nvSpPr>
        <p:spPr>
          <a:xfrm>
            <a:off x="4642706" y="1678115"/>
            <a:ext cx="72001" cy="1350150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4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4822725" y="1678115"/>
            <a:ext cx="11611292" cy="1350150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2055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907291" y="3530513"/>
            <a:ext cx="3600401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056" name="正方形/長方形 8"/>
          <p:cNvSpPr/>
          <p:nvPr/>
        </p:nvSpPr>
        <p:spPr>
          <a:xfrm>
            <a:off x="4642706" y="3242038"/>
            <a:ext cx="72001" cy="135015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7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4822725" y="3242038"/>
            <a:ext cx="11611292" cy="135015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2058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907291" y="5094437"/>
            <a:ext cx="3600401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059" name="正方形/長方形 11"/>
          <p:cNvSpPr/>
          <p:nvPr/>
        </p:nvSpPr>
        <p:spPr>
          <a:xfrm>
            <a:off x="4642706" y="4805962"/>
            <a:ext cx="72001" cy="135015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0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4822725" y="4805962"/>
            <a:ext cx="11611292" cy="135015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2061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907291" y="6658361"/>
            <a:ext cx="3600401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062" name="正方形/長方形 14"/>
          <p:cNvSpPr/>
          <p:nvPr/>
        </p:nvSpPr>
        <p:spPr>
          <a:xfrm>
            <a:off x="4642706" y="6369887"/>
            <a:ext cx="72001" cy="135015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3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4822725" y="6369887"/>
            <a:ext cx="11611292" cy="135015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2064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907291" y="8222284"/>
            <a:ext cx="3600401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065" name="正方形/長方形 17"/>
          <p:cNvSpPr/>
          <p:nvPr/>
        </p:nvSpPr>
        <p:spPr>
          <a:xfrm>
            <a:off x="4642706" y="7933810"/>
            <a:ext cx="72001" cy="135015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6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4822725" y="7933810"/>
            <a:ext cx="11611292" cy="135015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4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5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6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7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78" name="図 4" descr="図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83266" y="2537875"/>
            <a:ext cx="1770721" cy="5119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9" name="図 5" descr="図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7930" y="2440526"/>
            <a:ext cx="1462285" cy="52170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82" name="グループ化 6"/>
          <p:cNvGrpSpPr/>
          <p:nvPr/>
        </p:nvGrpSpPr>
        <p:grpSpPr>
          <a:xfrm>
            <a:off x="1267330" y="1869008"/>
            <a:ext cx="4793034" cy="1935216"/>
            <a:chOff x="0" y="0"/>
            <a:chExt cx="4793032" cy="1935215"/>
          </a:xfrm>
        </p:grpSpPr>
        <p:sp>
          <p:nvSpPr>
            <p:cNvPr id="2080" name="正方形/長方形 7"/>
            <p:cNvSpPr/>
            <p:nvPr/>
          </p:nvSpPr>
          <p:spPr>
            <a:xfrm>
              <a:off x="-1" y="-1"/>
              <a:ext cx="4500501" cy="1935217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1" name="二等辺三角形 8"/>
            <p:cNvSpPr/>
            <p:nvPr/>
          </p:nvSpPr>
          <p:spPr>
            <a:xfrm rot="5400000">
              <a:off x="4331281" y="1305087"/>
              <a:ext cx="495955" cy="427549"/>
            </a:xfrm>
            <a:prstGeom prst="triangle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085" name="グループ化 9"/>
          <p:cNvGrpSpPr/>
          <p:nvPr/>
        </p:nvGrpSpPr>
        <p:grpSpPr>
          <a:xfrm>
            <a:off x="1267330" y="4929349"/>
            <a:ext cx="4793034" cy="1935216"/>
            <a:chOff x="0" y="0"/>
            <a:chExt cx="4793032" cy="1935215"/>
          </a:xfrm>
        </p:grpSpPr>
        <p:sp>
          <p:nvSpPr>
            <p:cNvPr id="2083" name="正方形/長方形 10"/>
            <p:cNvSpPr/>
            <p:nvPr/>
          </p:nvSpPr>
          <p:spPr>
            <a:xfrm>
              <a:off x="-1" y="-1"/>
              <a:ext cx="4500501" cy="1935217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4" name="二等辺三角形 11"/>
            <p:cNvSpPr/>
            <p:nvPr/>
          </p:nvSpPr>
          <p:spPr>
            <a:xfrm rot="5400000">
              <a:off x="4331281" y="216163"/>
              <a:ext cx="495955" cy="427549"/>
            </a:xfrm>
            <a:prstGeom prst="triangle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088" name="グループ化 12"/>
          <p:cNvGrpSpPr/>
          <p:nvPr/>
        </p:nvGrpSpPr>
        <p:grpSpPr>
          <a:xfrm>
            <a:off x="11978520" y="4929348"/>
            <a:ext cx="4793034" cy="1935217"/>
            <a:chOff x="0" y="0"/>
            <a:chExt cx="4793032" cy="1935215"/>
          </a:xfrm>
        </p:grpSpPr>
        <p:sp>
          <p:nvSpPr>
            <p:cNvPr id="2086" name="正方形/長方形 13"/>
            <p:cNvSpPr/>
            <p:nvPr/>
          </p:nvSpPr>
          <p:spPr>
            <a:xfrm rot="10800000">
              <a:off x="292532" y="0"/>
              <a:ext cx="4500501" cy="1935216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7" name="二等辺三角形 14"/>
            <p:cNvSpPr/>
            <p:nvPr/>
          </p:nvSpPr>
          <p:spPr>
            <a:xfrm rot="16200000">
              <a:off x="-34204" y="202579"/>
              <a:ext cx="495955" cy="427549"/>
            </a:xfrm>
            <a:prstGeom prst="triangle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091" name="グループ化 15"/>
          <p:cNvGrpSpPr/>
          <p:nvPr/>
        </p:nvGrpSpPr>
        <p:grpSpPr>
          <a:xfrm>
            <a:off x="11980312" y="1868653"/>
            <a:ext cx="4793033" cy="1935217"/>
            <a:chOff x="0" y="0"/>
            <a:chExt cx="4793032" cy="1935215"/>
          </a:xfrm>
        </p:grpSpPr>
        <p:sp>
          <p:nvSpPr>
            <p:cNvPr id="2089" name="正方形/長方形 16"/>
            <p:cNvSpPr/>
            <p:nvPr/>
          </p:nvSpPr>
          <p:spPr>
            <a:xfrm rot="10800000">
              <a:off x="292532" y="0"/>
              <a:ext cx="4500501" cy="1935216"/>
            </a:xfrm>
            <a:prstGeom prst="rect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90" name="二等辺三角形 17"/>
            <p:cNvSpPr/>
            <p:nvPr/>
          </p:nvSpPr>
          <p:spPr>
            <a:xfrm rot="16200000">
              <a:off x="-34204" y="1291503"/>
              <a:ext cx="495955" cy="427549"/>
            </a:xfrm>
            <a:prstGeom prst="triangle">
              <a:avLst/>
            </a:pr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09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361567" y="1996094"/>
            <a:ext cx="4312027" cy="1625815"/>
          </a:xfrm>
          <a:prstGeom prst="rect">
            <a:avLst/>
          </a:prstGeom>
        </p:spPr>
        <p:txBody>
          <a:bodyPr lIns="81637" tIns="81637" rIns="81637" bIns="81637" anchor="ctr"/>
          <a:lstStyle>
            <a:lvl1pPr>
              <a:lnSpc>
                <a:spcPct val="120000"/>
              </a:lnSpc>
              <a:spcBef>
                <a:spcPts val="0"/>
              </a:spcBef>
              <a:defRPr sz="1800"/>
            </a:lvl1pPr>
            <a:lvl2pPr marL="1144385" indent="-328008">
              <a:lnSpc>
                <a:spcPct val="120000"/>
              </a:lnSpc>
              <a:spcBef>
                <a:spcPts val="0"/>
              </a:spcBef>
              <a:defRPr sz="1800"/>
            </a:lvl2pPr>
            <a:lvl3pPr marL="1895159" indent="-262406">
              <a:lnSpc>
                <a:spcPct val="120000"/>
              </a:lnSpc>
              <a:spcBef>
                <a:spcPts val="0"/>
              </a:spcBef>
              <a:defRPr sz="1800"/>
            </a:lvl3pPr>
            <a:lvl4pPr marL="2711535" indent="-262406">
              <a:lnSpc>
                <a:spcPct val="120000"/>
              </a:lnSpc>
              <a:spcBef>
                <a:spcPts val="0"/>
              </a:spcBef>
              <a:defRPr sz="1800"/>
            </a:lvl4pPr>
            <a:lvl5pPr marL="3527911" indent="-262406">
              <a:lnSpc>
                <a:spcPct val="120000"/>
              </a:lnSpc>
              <a:spcBef>
                <a:spcPts val="0"/>
              </a:spcBef>
              <a:defRPr sz="18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093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1361567" y="5084047"/>
            <a:ext cx="4312027" cy="1625815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2094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2338560" y="2003668"/>
            <a:ext cx="4312027" cy="1625814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2095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2392020" y="5084047"/>
            <a:ext cx="4312027" cy="1625815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2096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2097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2493649" y="7843800"/>
            <a:ext cx="13298280" cy="135015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 Contents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05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06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7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8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2109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10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2493648" y="7843800"/>
            <a:ext cx="13298281" cy="1350151"/>
          </a:xfrm>
          <a:prstGeom prst="rect">
            <a:avLst/>
          </a:prstGeom>
        </p:spPr>
        <p:txBody>
          <a:bodyPr lIns="81637" tIns="81637" rIns="81637" bIns="81637"/>
          <a:lstStyle>
            <a:lvl1pPr algn="ctr"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 algn="ctr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 algn="ctr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 algn="ctr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 algn="ctr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111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2493649" y="7167103"/>
            <a:ext cx="13298280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19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20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1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2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2123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24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998487" y="7798795"/>
            <a:ext cx="7762455" cy="1350151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125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998487" y="7167103"/>
            <a:ext cx="7762455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126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9491698" y="7790557"/>
            <a:ext cx="7762455" cy="135015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127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9491698" y="7158866"/>
            <a:ext cx="7762455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 Contents - 2 Column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5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6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7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8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2139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40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9491698" y="6540275"/>
            <a:ext cx="7762455" cy="2068610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141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9491698" y="5908585"/>
            <a:ext cx="7762455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14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9491698" y="3209905"/>
            <a:ext cx="7762455" cy="2068610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143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9491698" y="2578214"/>
            <a:ext cx="7762455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1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2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53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54" name="Teks Judul"/>
          <p:cNvSpPr txBox="1">
            <a:spLocks noGrp="1"/>
          </p:cNvSpPr>
          <p:nvPr>
            <p:ph type="title"/>
          </p:nvPr>
        </p:nvSpPr>
        <p:spPr>
          <a:xfrm>
            <a:off x="637261" y="192949"/>
            <a:ext cx="16741861" cy="1125127"/>
          </a:xfrm>
          <a:prstGeom prst="rect">
            <a:avLst/>
          </a:prstGeom>
        </p:spPr>
        <p:txBody>
          <a:bodyPr lIns="81637" tIns="81637" rIns="81637" bIns="81637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2155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o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直角三角形 8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3" name="直角三角形 9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4" name="直線コネクタ 6"/>
          <p:cNvSpPr/>
          <p:nvPr/>
        </p:nvSpPr>
        <p:spPr>
          <a:xfrm>
            <a:off x="603507" y="1273069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65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66" name="正方形/長方形 11"/>
          <p:cNvSpPr/>
          <p:nvPr/>
        </p:nvSpPr>
        <p:spPr>
          <a:xfrm>
            <a:off x="-1" y="-1"/>
            <a:ext cx="18286414" cy="5953592"/>
          </a:xfrm>
          <a:prstGeom prst="rect">
            <a:avLst/>
          </a:prstGeom>
          <a:solidFill>
            <a:srgbClr val="D7EEF1">
              <a:alpha val="39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167" name="正方形/長方形 8"/>
          <p:cNvSpPr/>
          <p:nvPr/>
        </p:nvSpPr>
        <p:spPr>
          <a:xfrm>
            <a:off x="-1" y="5908583"/>
            <a:ext cx="18286414" cy="437841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68" name="図 10" descr="図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66368" y="1104846"/>
            <a:ext cx="830481" cy="4192711"/>
          </a:xfrm>
          <a:prstGeom prst="rect">
            <a:avLst/>
          </a:prstGeom>
          <a:ln w="12700">
            <a:miter lim="400000"/>
          </a:ln>
          <a:effectLst>
            <a:outerShdw blurRad="76200" dir="13500000" rotWithShape="0">
              <a:srgbClr val="000000">
                <a:alpha val="20000"/>
              </a:srgbClr>
            </a:outerShdw>
          </a:effectLst>
        </p:spPr>
      </p:pic>
      <p:pic>
        <p:nvPicPr>
          <p:cNvPr id="2169" name="図 2" descr="図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54832" y="1180641"/>
            <a:ext cx="1295501" cy="4494757"/>
          </a:xfrm>
          <a:prstGeom prst="rect">
            <a:avLst/>
          </a:prstGeom>
          <a:ln w="12700">
            <a:miter lim="400000"/>
          </a:ln>
          <a:effectLst>
            <a:outerShdw blurRad="76200" dir="13500000" rotWithShape="0">
              <a:srgbClr val="000000">
                <a:alpha val="20000"/>
              </a:srgbClr>
            </a:outerShdw>
          </a:effectLst>
        </p:spPr>
      </p:pic>
      <p:pic>
        <p:nvPicPr>
          <p:cNvPr id="2170" name="図 3" descr="図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8131" y="958035"/>
            <a:ext cx="1678631" cy="4939971"/>
          </a:xfrm>
          <a:prstGeom prst="rect">
            <a:avLst/>
          </a:prstGeom>
          <a:ln w="12700">
            <a:miter lim="400000"/>
          </a:ln>
          <a:effectLst>
            <a:outerShdw blurRad="76200" dir="13500000" rotWithShape="0">
              <a:srgbClr val="000000">
                <a:alpha val="20000"/>
              </a:srgbClr>
            </a:outerShdw>
          </a:effectLst>
        </p:spPr>
      </p:pic>
      <p:pic>
        <p:nvPicPr>
          <p:cNvPr id="2171" name="図 9" descr="図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72875" y="1476823"/>
            <a:ext cx="1446567" cy="4182465"/>
          </a:xfrm>
          <a:prstGeom prst="rect">
            <a:avLst/>
          </a:prstGeom>
          <a:ln w="12700">
            <a:miter lim="400000"/>
          </a:ln>
          <a:effectLst>
            <a:outerShdw blurRad="76200" dir="13500000" rotWithShape="0">
              <a:srgbClr val="000000">
                <a:alpha val="20000"/>
              </a:srgbClr>
            </a:outerShdw>
          </a:effectLst>
        </p:spPr>
      </p:pic>
      <p:pic>
        <p:nvPicPr>
          <p:cNvPr id="2172" name="図 4" descr="図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52696" y="1090060"/>
            <a:ext cx="1142786" cy="4077160"/>
          </a:xfrm>
          <a:prstGeom prst="rect">
            <a:avLst/>
          </a:prstGeom>
          <a:ln w="12700">
            <a:miter lim="400000"/>
          </a:ln>
          <a:effectLst>
            <a:outerShdw blurRad="76200" dir="13500000" rotWithShape="0">
              <a:srgbClr val="000000">
                <a:alpha val="20000"/>
              </a:srgbClr>
            </a:outerShdw>
          </a:effectLst>
        </p:spPr>
      </p:pic>
      <p:sp>
        <p:nvSpPr>
          <p:cNvPr id="2173" name="Level Badan Satu…"/>
          <p:cNvSpPr txBox="1">
            <a:spLocks noGrp="1"/>
          </p:cNvSpPr>
          <p:nvPr>
            <p:ph type="body" sz="half" idx="1"/>
          </p:nvPr>
        </p:nvSpPr>
        <p:spPr>
          <a:xfrm>
            <a:off x="727271" y="6448645"/>
            <a:ext cx="16831871" cy="2459239"/>
          </a:xfrm>
          <a:prstGeom prst="rect">
            <a:avLst/>
          </a:prstGeom>
        </p:spPr>
        <p:txBody>
          <a:bodyPr lIns="81637" tIns="81637" rIns="81637" bIns="81637" anchor="b"/>
          <a:lstStyle>
            <a:lvl1pPr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3549778" indent="-2733401"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3819474" indent="-2186721"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4635850" indent="-2186721"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5452225" indent="-2186720" algn="ctr">
              <a:spcBef>
                <a:spcPts val="0"/>
              </a:spcBef>
              <a:defRPr sz="15000"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174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727271" y="8626016"/>
            <a:ext cx="16831872" cy="99011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3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175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83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84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85" name="Teks Judul"/>
          <p:cNvSpPr txBox="1">
            <a:spLocks noGrp="1"/>
          </p:cNvSpPr>
          <p:nvPr>
            <p:ph type="title"/>
          </p:nvPr>
        </p:nvSpPr>
        <p:spPr>
          <a:xfrm>
            <a:off x="862286" y="2758234"/>
            <a:ext cx="16741861" cy="16646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96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2186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87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114313" y="4288404"/>
            <a:ext cx="16057786" cy="900101"/>
          </a:xfrm>
          <a:prstGeom prst="rect">
            <a:avLst/>
          </a:prstGeom>
        </p:spPr>
        <p:txBody>
          <a:bodyPr lIns="81637" tIns="81637" rIns="81637" bIns="81637"/>
          <a:lstStyle>
            <a:lvl1pPr algn="ctr">
              <a:spcBef>
                <a:spcPts val="900"/>
              </a:spcBef>
              <a:defRPr sz="4000"/>
            </a:lvl1pPr>
            <a:lvl2pPr marL="1545284" indent="-728907" algn="ctr">
              <a:spcBef>
                <a:spcPts val="900"/>
              </a:spcBef>
              <a:defRPr sz="4000"/>
            </a:lvl2pPr>
            <a:lvl3pPr marL="2215878" indent="-583125" algn="ctr">
              <a:spcBef>
                <a:spcPts val="900"/>
              </a:spcBef>
              <a:defRPr sz="4000"/>
            </a:lvl3pPr>
            <a:lvl4pPr marL="3032254" indent="-583125" algn="ctr">
              <a:spcBef>
                <a:spcPts val="900"/>
              </a:spcBef>
              <a:defRPr sz="4000"/>
            </a:lvl4pPr>
            <a:lvl5pPr marL="3848630" indent="-583125" algn="ctr">
              <a:spcBef>
                <a:spcPts val="900"/>
              </a:spcBef>
              <a:defRPr sz="4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188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2104424" y="6133610"/>
            <a:ext cx="14077565" cy="2475276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2189" name="直線コネクタ 9"/>
          <p:cNvSpPr/>
          <p:nvPr/>
        </p:nvSpPr>
        <p:spPr>
          <a:xfrm>
            <a:off x="2623106" y="5638555"/>
            <a:ext cx="13040201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97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98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99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00" name="円/楕円 4"/>
          <p:cNvSpPr/>
          <p:nvPr/>
        </p:nvSpPr>
        <p:spPr>
          <a:xfrm>
            <a:off x="772276" y="2173170"/>
            <a:ext cx="5809080" cy="5809585"/>
          </a:xfrm>
          <a:prstGeom prst="ellipse">
            <a:avLst/>
          </a:prstGeom>
          <a:solidFill>
            <a:srgbClr val="D7EEF1">
              <a:alpha val="14000"/>
            </a:srgbClr>
          </a:solidFill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201" name="図プレースホルダー 9"/>
          <p:cNvSpPr>
            <a:spLocks noGrp="1"/>
          </p:cNvSpPr>
          <p:nvPr>
            <p:ph type="pic" sz="quarter" idx="13"/>
          </p:nvPr>
        </p:nvSpPr>
        <p:spPr>
          <a:xfrm>
            <a:off x="963207" y="2364117"/>
            <a:ext cx="5427218" cy="54276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02" name="Teks Judul"/>
          <p:cNvSpPr txBox="1">
            <a:spLocks noGrp="1"/>
          </p:cNvSpPr>
          <p:nvPr>
            <p:ph type="title"/>
          </p:nvPr>
        </p:nvSpPr>
        <p:spPr>
          <a:xfrm>
            <a:off x="7117981" y="1768125"/>
            <a:ext cx="10351151" cy="1191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2203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7072976" y="2983260"/>
            <a:ext cx="10351151" cy="2565285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11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12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13" name="正方形/長方形 13"/>
          <p:cNvSpPr/>
          <p:nvPr/>
        </p:nvSpPr>
        <p:spPr>
          <a:xfrm>
            <a:off x="-1" y="0"/>
            <a:ext cx="3676817" cy="10287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14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15" name="円/楕円 4"/>
          <p:cNvSpPr/>
          <p:nvPr/>
        </p:nvSpPr>
        <p:spPr>
          <a:xfrm>
            <a:off x="772276" y="2173170"/>
            <a:ext cx="5809080" cy="5809585"/>
          </a:xfrm>
          <a:prstGeom prst="ellipse">
            <a:avLst/>
          </a:prstGeom>
          <a:solidFill>
            <a:srgbClr val="D7EEF1">
              <a:alpha val="14000"/>
            </a:srgbClr>
          </a:solidFill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216" name="図プレースホルダー 9"/>
          <p:cNvSpPr>
            <a:spLocks noGrp="1"/>
          </p:cNvSpPr>
          <p:nvPr>
            <p:ph type="pic" sz="quarter" idx="13"/>
          </p:nvPr>
        </p:nvSpPr>
        <p:spPr>
          <a:xfrm>
            <a:off x="963207" y="2364117"/>
            <a:ext cx="5427218" cy="54276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17" name="Teks Judul"/>
          <p:cNvSpPr txBox="1">
            <a:spLocks noGrp="1"/>
          </p:cNvSpPr>
          <p:nvPr>
            <p:ph type="title"/>
          </p:nvPr>
        </p:nvSpPr>
        <p:spPr>
          <a:xfrm>
            <a:off x="7117981" y="1543099"/>
            <a:ext cx="10351151" cy="11695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2218" name="ホームベース 1"/>
          <p:cNvSpPr/>
          <p:nvPr/>
        </p:nvSpPr>
        <p:spPr>
          <a:xfrm>
            <a:off x="7133339" y="3089335"/>
            <a:ext cx="479696" cy="359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07" y="0"/>
                </a:lnTo>
                <a:lnTo>
                  <a:pt x="21600" y="10800"/>
                </a:lnTo>
                <a:lnTo>
                  <a:pt x="13507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19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7613036" y="3472679"/>
            <a:ext cx="9541061" cy="1035116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220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7613036" y="2893249"/>
            <a:ext cx="9541061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rgbClr val="3F3F3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221" name="ホームベース 10"/>
          <p:cNvSpPr/>
          <p:nvPr/>
        </p:nvSpPr>
        <p:spPr>
          <a:xfrm>
            <a:off x="7133339" y="4799524"/>
            <a:ext cx="479696" cy="359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07" y="0"/>
                </a:lnTo>
                <a:lnTo>
                  <a:pt x="21600" y="10800"/>
                </a:lnTo>
                <a:lnTo>
                  <a:pt x="13507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22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7613036" y="5182870"/>
            <a:ext cx="9541061" cy="103511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223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7613036" y="4603439"/>
            <a:ext cx="9541061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rgbClr val="3F3F3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o Content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31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2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3" name="正方形/長方形 16"/>
          <p:cNvSpPr/>
          <p:nvPr/>
        </p:nvSpPr>
        <p:spPr>
          <a:xfrm>
            <a:off x="-1" y="8191500"/>
            <a:ext cx="18286414" cy="2095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4" name="円/楕円 4"/>
          <p:cNvSpPr/>
          <p:nvPr/>
        </p:nvSpPr>
        <p:spPr>
          <a:xfrm>
            <a:off x="772276" y="1271021"/>
            <a:ext cx="5809080" cy="5809586"/>
          </a:xfrm>
          <a:prstGeom prst="ellipse">
            <a:avLst/>
          </a:prstGeom>
          <a:solidFill>
            <a:srgbClr val="D7EEF1">
              <a:alpha val="14000"/>
            </a:srgbClr>
          </a:solidFill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235" name="図プレースホルダー 9"/>
          <p:cNvSpPr>
            <a:spLocks noGrp="1"/>
          </p:cNvSpPr>
          <p:nvPr>
            <p:ph type="pic" sz="quarter" idx="13"/>
          </p:nvPr>
        </p:nvSpPr>
        <p:spPr>
          <a:xfrm>
            <a:off x="963207" y="1461969"/>
            <a:ext cx="5427218" cy="542769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36" name="Teks Judul"/>
          <p:cNvSpPr txBox="1">
            <a:spLocks noGrp="1"/>
          </p:cNvSpPr>
          <p:nvPr>
            <p:ph type="title"/>
          </p:nvPr>
        </p:nvSpPr>
        <p:spPr>
          <a:xfrm>
            <a:off x="7117981" y="901251"/>
            <a:ext cx="8509925" cy="18140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9600" spc="6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2237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7123775" y="2387209"/>
            <a:ext cx="10345356" cy="990543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1000"/>
              </a:spcBef>
              <a:defRPr sz="44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618174" indent="-801797">
              <a:lnSpc>
                <a:spcPct val="120000"/>
              </a:lnSpc>
              <a:spcBef>
                <a:spcPts val="1000"/>
              </a:spcBef>
              <a:defRPr sz="44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274191" indent="-641438">
              <a:lnSpc>
                <a:spcPct val="120000"/>
              </a:lnSpc>
              <a:spcBef>
                <a:spcPts val="1000"/>
              </a:spcBef>
              <a:defRPr sz="44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090567" indent="-641438">
              <a:lnSpc>
                <a:spcPct val="120000"/>
              </a:lnSpc>
              <a:spcBef>
                <a:spcPts val="1000"/>
              </a:spcBef>
              <a:defRPr sz="44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906942" indent="-641437">
              <a:lnSpc>
                <a:spcPct val="120000"/>
              </a:lnSpc>
              <a:spcBef>
                <a:spcPts val="1000"/>
              </a:spcBef>
              <a:defRPr sz="4400" spc="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238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7085676" y="5714551"/>
            <a:ext cx="10351151" cy="1765749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239" name="円/楕円 1"/>
          <p:cNvSpPr/>
          <p:nvPr/>
        </p:nvSpPr>
        <p:spPr>
          <a:xfrm>
            <a:off x="7150097" y="3515412"/>
            <a:ext cx="1966915" cy="1966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0" name="円/楕円 11"/>
          <p:cNvSpPr/>
          <p:nvPr/>
        </p:nvSpPr>
        <p:spPr>
          <a:xfrm>
            <a:off x="9639297" y="3515411"/>
            <a:ext cx="1966915" cy="1966915"/>
          </a:xfrm>
          <a:prstGeom prst="ellipse">
            <a:avLst/>
          </a:prstGeom>
          <a:solidFill>
            <a:srgbClr val="2E7B8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1" name="円/楕円 12"/>
          <p:cNvSpPr/>
          <p:nvPr/>
        </p:nvSpPr>
        <p:spPr>
          <a:xfrm>
            <a:off x="12128497" y="3515411"/>
            <a:ext cx="1966915" cy="1966915"/>
          </a:xfrm>
          <a:prstGeom prst="ellipse">
            <a:avLst/>
          </a:prstGeom>
          <a:solidFill>
            <a:srgbClr val="1E525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2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7276176" y="3996482"/>
            <a:ext cx="1726538" cy="99054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243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2248684" y="4003597"/>
            <a:ext cx="1726538" cy="99054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244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9759484" y="3998012"/>
            <a:ext cx="1726538" cy="99054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245" name="図プレースホルダー 7"/>
          <p:cNvSpPr>
            <a:spLocks noGrp="1"/>
          </p:cNvSpPr>
          <p:nvPr>
            <p:ph type="pic" sz="quarter" idx="18"/>
          </p:nvPr>
        </p:nvSpPr>
        <p:spPr>
          <a:xfrm>
            <a:off x="3286147" y="8711103"/>
            <a:ext cx="836738" cy="8367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46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4120246" y="8622204"/>
            <a:ext cx="3169455" cy="105410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7" name="図プレースホルダー 7"/>
          <p:cNvSpPr>
            <a:spLocks noGrp="1"/>
          </p:cNvSpPr>
          <p:nvPr>
            <p:ph type="pic" sz="quarter" idx="20"/>
          </p:nvPr>
        </p:nvSpPr>
        <p:spPr>
          <a:xfrm>
            <a:off x="7656617" y="8711103"/>
            <a:ext cx="836738" cy="8367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48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8490716" y="8634904"/>
            <a:ext cx="3169455" cy="105410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9" name="図プレースホルダー 7"/>
          <p:cNvSpPr>
            <a:spLocks noGrp="1"/>
          </p:cNvSpPr>
          <p:nvPr>
            <p:ph type="pic" sz="quarter" idx="22"/>
          </p:nvPr>
        </p:nvSpPr>
        <p:spPr>
          <a:xfrm>
            <a:off x="12025417" y="8711103"/>
            <a:ext cx="836738" cy="8367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50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2859516" y="8622204"/>
            <a:ext cx="3169455" cy="105410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1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59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0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1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62" name="Teks Judul"/>
          <p:cNvSpPr txBox="1">
            <a:spLocks noGrp="1"/>
          </p:cNvSpPr>
          <p:nvPr>
            <p:ph type="title"/>
          </p:nvPr>
        </p:nvSpPr>
        <p:spPr>
          <a:xfrm>
            <a:off x="862286" y="5593550"/>
            <a:ext cx="16606846" cy="10111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2263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2623105" y="7573771"/>
            <a:ext cx="13040201" cy="1530169"/>
          </a:xfrm>
          <a:prstGeom prst="rect">
            <a:avLst/>
          </a:prstGeom>
        </p:spPr>
        <p:txBody>
          <a:bodyPr lIns="81637" tIns="81637" rIns="81637" bIns="81637"/>
          <a:lstStyle>
            <a:lvl1pPr algn="ctr"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 algn="ctr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 algn="ctr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 algn="ctr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 algn="ctr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264" name="円/楕円 8"/>
          <p:cNvSpPr/>
          <p:nvPr/>
        </p:nvSpPr>
        <p:spPr>
          <a:xfrm>
            <a:off x="6802945" y="777991"/>
            <a:ext cx="4631887" cy="4632288"/>
          </a:xfrm>
          <a:prstGeom prst="ellipse">
            <a:avLst/>
          </a:prstGeom>
          <a:solidFill>
            <a:srgbClr val="D7EEF1">
              <a:alpha val="14000"/>
            </a:srgbClr>
          </a:solidFill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265" name="図プレースホルダー 9"/>
          <p:cNvSpPr>
            <a:spLocks noGrp="1"/>
          </p:cNvSpPr>
          <p:nvPr>
            <p:ph type="pic" sz="quarter" idx="13"/>
          </p:nvPr>
        </p:nvSpPr>
        <p:spPr>
          <a:xfrm>
            <a:off x="7005046" y="980110"/>
            <a:ext cx="4227687" cy="422805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66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2594582" y="6493650"/>
            <a:ext cx="13097249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700"/>
              </a:spcBef>
              <a:defRPr sz="3200" spc="300">
                <a:solidFill>
                  <a:srgbClr val="3F3F3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267" name="直線コネクタ 11"/>
          <p:cNvSpPr/>
          <p:nvPr/>
        </p:nvSpPr>
        <p:spPr>
          <a:xfrm>
            <a:off x="2623106" y="7393750"/>
            <a:ext cx="13040201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75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6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77" name="図 8" descr="図 8"/>
          <p:cNvPicPr>
            <a:picLocks noChangeAspect="1"/>
          </p:cNvPicPr>
          <p:nvPr/>
        </p:nvPicPr>
        <p:blipFill>
          <a:blip r:embed="rId2">
            <a:extLst/>
          </a:blip>
          <a:srcRect b="59880"/>
          <a:stretch>
            <a:fillRect/>
          </a:stretch>
        </p:blipFill>
        <p:spPr>
          <a:xfrm>
            <a:off x="5256212" y="7168725"/>
            <a:ext cx="7772401" cy="3118276"/>
          </a:xfrm>
          <a:prstGeom prst="rect">
            <a:avLst/>
          </a:prstGeom>
          <a:ln w="12700">
            <a:miter lim="400000"/>
          </a:ln>
        </p:spPr>
      </p:pic>
      <p:sp>
        <p:nvSpPr>
          <p:cNvPr id="2278" name="Teks Judul"/>
          <p:cNvSpPr txBox="1">
            <a:spLocks noGrp="1"/>
          </p:cNvSpPr>
          <p:nvPr>
            <p:ph type="title"/>
          </p:nvPr>
        </p:nvSpPr>
        <p:spPr>
          <a:xfrm>
            <a:off x="772276" y="7888805"/>
            <a:ext cx="16741861" cy="130514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2279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04895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80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096311" y="1588105"/>
            <a:ext cx="16057786" cy="1763774"/>
          </a:xfrm>
          <a:prstGeom prst="rect">
            <a:avLst/>
          </a:prstGeom>
        </p:spPr>
        <p:txBody>
          <a:bodyPr lIns="81637" tIns="81637" rIns="81637" bIns="81637" anchor="b"/>
          <a:lstStyle>
            <a:lvl1pPr algn="ctr">
              <a:spcBef>
                <a:spcPts val="1200"/>
              </a:spcBef>
              <a:defRPr sz="54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 algn="ctr">
              <a:spcBef>
                <a:spcPts val="1200"/>
              </a:spcBef>
              <a:defRPr sz="54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 algn="ctr">
              <a:spcBef>
                <a:spcPts val="1200"/>
              </a:spcBef>
              <a:defRPr sz="54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 algn="ctr">
              <a:spcBef>
                <a:spcPts val="1200"/>
              </a:spcBef>
              <a:defRPr sz="54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 algn="ctr">
              <a:spcBef>
                <a:spcPts val="1200"/>
              </a:spcBef>
              <a:defRPr sz="54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281" name="テキスト プレースホルダー 11"/>
          <p:cNvSpPr>
            <a:spLocks noGrp="1"/>
          </p:cNvSpPr>
          <p:nvPr>
            <p:ph type="body" sz="half" idx="13"/>
          </p:nvPr>
        </p:nvSpPr>
        <p:spPr>
          <a:xfrm>
            <a:off x="1096311" y="3568324"/>
            <a:ext cx="16057786" cy="324036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2282" name="直線コネクタ 7"/>
          <p:cNvSpPr/>
          <p:nvPr/>
        </p:nvSpPr>
        <p:spPr>
          <a:xfrm>
            <a:off x="603507" y="7618775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0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1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2" name="Teks Judul"/>
          <p:cNvSpPr txBox="1">
            <a:spLocks noGrp="1"/>
          </p:cNvSpPr>
          <p:nvPr>
            <p:ph type="title"/>
          </p:nvPr>
        </p:nvSpPr>
        <p:spPr>
          <a:xfrm>
            <a:off x="772276" y="7888805"/>
            <a:ext cx="16741861" cy="130514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2293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04895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94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096311" y="1588105"/>
            <a:ext cx="16057786" cy="1763774"/>
          </a:xfrm>
          <a:prstGeom prst="rect">
            <a:avLst/>
          </a:prstGeom>
        </p:spPr>
        <p:txBody>
          <a:bodyPr lIns="81637" tIns="81637" rIns="81637" bIns="81637" anchor="b"/>
          <a:lstStyle>
            <a:lvl1pPr algn="ctr">
              <a:spcBef>
                <a:spcPts val="1200"/>
              </a:spcBef>
              <a:defRPr sz="54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 algn="ctr">
              <a:spcBef>
                <a:spcPts val="1200"/>
              </a:spcBef>
              <a:defRPr sz="54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 algn="ctr">
              <a:spcBef>
                <a:spcPts val="1200"/>
              </a:spcBef>
              <a:defRPr sz="54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 algn="ctr">
              <a:spcBef>
                <a:spcPts val="1200"/>
              </a:spcBef>
              <a:defRPr sz="54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 algn="ctr">
              <a:spcBef>
                <a:spcPts val="1200"/>
              </a:spcBef>
              <a:defRPr sz="54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295" name="テキスト プレースホルダー 11"/>
          <p:cNvSpPr>
            <a:spLocks noGrp="1"/>
          </p:cNvSpPr>
          <p:nvPr>
            <p:ph type="body" sz="half" idx="13"/>
          </p:nvPr>
        </p:nvSpPr>
        <p:spPr>
          <a:xfrm>
            <a:off x="1096311" y="3568324"/>
            <a:ext cx="16057786" cy="324036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2296" name="直線コネクタ 7"/>
          <p:cNvSpPr/>
          <p:nvPr/>
        </p:nvSpPr>
        <p:spPr>
          <a:xfrm>
            <a:off x="603507" y="7618775"/>
            <a:ext cx="17079398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4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5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6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07" name="Teks Judul"/>
          <p:cNvSpPr txBox="1">
            <a:spLocks noGrp="1"/>
          </p:cNvSpPr>
          <p:nvPr>
            <p:ph type="title"/>
          </p:nvPr>
        </p:nvSpPr>
        <p:spPr>
          <a:xfrm>
            <a:off x="547252" y="3343300"/>
            <a:ext cx="7470831" cy="355539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ts val="9000"/>
              </a:lnSpc>
              <a:defRPr sz="9600" spc="6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2308" name="正方形/長方形 5"/>
          <p:cNvSpPr/>
          <p:nvPr/>
        </p:nvSpPr>
        <p:spPr>
          <a:xfrm>
            <a:off x="8245164" y="3163279"/>
            <a:ext cx="90011" cy="35553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9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8513136" y="3320796"/>
            <a:ext cx="8505946" cy="3240361"/>
          </a:xfrm>
          <a:prstGeom prst="rect">
            <a:avLst/>
          </a:prstGeom>
        </p:spPr>
        <p:txBody>
          <a:bodyPr lIns="81637" tIns="81637" rIns="81637" bIns="81637" anchor="ctr"/>
          <a:lstStyle>
            <a:lvl1pPr>
              <a:lnSpc>
                <a:spcPct val="120000"/>
              </a:lnSpc>
            </a:lvl1pPr>
            <a:lvl2pPr marL="1253721" indent="-437344">
              <a:lnSpc>
                <a:spcPct val="120000"/>
              </a:lnSpc>
            </a:lvl2pPr>
            <a:lvl3pPr marL="1982628" indent="-349875">
              <a:lnSpc>
                <a:spcPct val="120000"/>
              </a:lnSpc>
            </a:lvl3pPr>
            <a:lvl4pPr marL="2799004" indent="-349875">
              <a:lnSpc>
                <a:spcPct val="120000"/>
              </a:lnSpc>
            </a:lvl4pPr>
            <a:lvl5pPr marL="3615380" indent="-349875">
              <a:lnSpc>
                <a:spcPct val="120000"/>
              </a:lnSpc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17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8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9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20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096311" y="2443200"/>
            <a:ext cx="16057786" cy="1763775"/>
          </a:xfrm>
          <a:prstGeom prst="rect">
            <a:avLst/>
          </a:prstGeom>
        </p:spPr>
        <p:txBody>
          <a:bodyPr lIns="81637" tIns="81637" rIns="81637" bIns="81637" anchor="b"/>
          <a:lstStyle>
            <a:lvl1pPr algn="ctr">
              <a:spcBef>
                <a:spcPts val="1200"/>
              </a:spcBef>
              <a:defRPr sz="54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 algn="ctr">
              <a:spcBef>
                <a:spcPts val="1200"/>
              </a:spcBef>
              <a:defRPr sz="54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 algn="ctr">
              <a:spcBef>
                <a:spcPts val="1200"/>
              </a:spcBef>
              <a:defRPr sz="54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 algn="ctr">
              <a:spcBef>
                <a:spcPts val="1200"/>
              </a:spcBef>
              <a:defRPr sz="54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 algn="ctr">
              <a:spcBef>
                <a:spcPts val="1200"/>
              </a:spcBef>
              <a:defRPr sz="54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321" name="テキスト プレースホルダー 11"/>
          <p:cNvSpPr>
            <a:spLocks noGrp="1"/>
          </p:cNvSpPr>
          <p:nvPr>
            <p:ph type="body" sz="half" idx="13"/>
          </p:nvPr>
        </p:nvSpPr>
        <p:spPr>
          <a:xfrm>
            <a:off x="1096311" y="4423419"/>
            <a:ext cx="16057786" cy="324036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Word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29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30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33" name="グループ化 15"/>
          <p:cNvGrpSpPr/>
          <p:nvPr/>
        </p:nvGrpSpPr>
        <p:grpSpPr>
          <a:xfrm>
            <a:off x="939800" y="1788631"/>
            <a:ext cx="6572726" cy="6572727"/>
            <a:chOff x="0" y="0"/>
            <a:chExt cx="6572725" cy="6572725"/>
          </a:xfrm>
        </p:grpSpPr>
        <p:sp>
          <p:nvSpPr>
            <p:cNvPr id="2331" name="円/楕円 16"/>
            <p:cNvSpPr/>
            <p:nvPr/>
          </p:nvSpPr>
          <p:spPr>
            <a:xfrm>
              <a:off x="0" y="0"/>
              <a:ext cx="6572726" cy="6572726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50000">
                  <a:srgbClr val="BEE1EA">
                    <a:alpha val="14000"/>
                  </a:srgbClr>
                </a:gs>
                <a:gs pos="100000">
                  <a:srgbClr val="94D1E0">
                    <a:alpha val="1500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332" name="円/楕円 17"/>
            <p:cNvSpPr/>
            <p:nvPr/>
          </p:nvSpPr>
          <p:spPr>
            <a:xfrm>
              <a:off x="999472" y="999472"/>
              <a:ext cx="4573781" cy="4573781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2000">
                  <a:srgbClr val="BEE1EA">
                    <a:alpha val="24000"/>
                  </a:srgbClr>
                </a:gs>
                <a:gs pos="100000">
                  <a:srgbClr val="94D1E0">
                    <a:alpha val="3800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2334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35" name="Level Badan Satu…"/>
          <p:cNvSpPr txBox="1">
            <a:spLocks noGrp="1"/>
          </p:cNvSpPr>
          <p:nvPr>
            <p:ph type="body" sz="half" idx="1"/>
          </p:nvPr>
        </p:nvSpPr>
        <p:spPr>
          <a:xfrm>
            <a:off x="8108091" y="2983259"/>
            <a:ext cx="9451051" cy="4365487"/>
          </a:xfrm>
          <a:prstGeom prst="rect">
            <a:avLst/>
          </a:prstGeom>
        </p:spPr>
        <p:txBody>
          <a:bodyPr lIns="81637" tIns="81637" rIns="81637" bIns="81637" anchor="ctr"/>
          <a:lstStyle>
            <a:lvl1pPr>
              <a:lnSpc>
                <a:spcPct val="120000"/>
              </a:lnSpc>
            </a:lvl1pPr>
            <a:lvl2pPr marL="1253721" indent="-437344">
              <a:lnSpc>
                <a:spcPct val="120000"/>
              </a:lnSpc>
            </a:lvl2pPr>
            <a:lvl3pPr marL="1982628" indent="-349875">
              <a:lnSpc>
                <a:spcPct val="120000"/>
              </a:lnSpc>
            </a:lvl3pPr>
            <a:lvl4pPr marL="2799004" indent="-349875">
              <a:lnSpc>
                <a:spcPct val="120000"/>
              </a:lnSpc>
            </a:lvl4pPr>
            <a:lvl5pPr marL="3615380" indent="-349875">
              <a:lnSpc>
                <a:spcPct val="120000"/>
              </a:lnSpc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336" name="Teks Judul"/>
          <p:cNvSpPr txBox="1">
            <a:spLocks noGrp="1"/>
          </p:cNvSpPr>
          <p:nvPr>
            <p:ph type="title"/>
          </p:nvPr>
        </p:nvSpPr>
        <p:spPr>
          <a:xfrm>
            <a:off x="1132315" y="3838354"/>
            <a:ext cx="6480721" cy="26552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Word - 4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4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5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48" name="グループ化 24"/>
          <p:cNvGrpSpPr/>
          <p:nvPr/>
        </p:nvGrpSpPr>
        <p:grpSpPr>
          <a:xfrm>
            <a:off x="939800" y="1788631"/>
            <a:ext cx="6572726" cy="6572727"/>
            <a:chOff x="0" y="0"/>
            <a:chExt cx="6572725" cy="6572725"/>
          </a:xfrm>
        </p:grpSpPr>
        <p:sp>
          <p:nvSpPr>
            <p:cNvPr id="2346" name="円/楕円 25"/>
            <p:cNvSpPr/>
            <p:nvPr/>
          </p:nvSpPr>
          <p:spPr>
            <a:xfrm>
              <a:off x="0" y="0"/>
              <a:ext cx="6572726" cy="6572726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50000">
                  <a:srgbClr val="BEE1EA">
                    <a:alpha val="14000"/>
                  </a:srgbClr>
                </a:gs>
                <a:gs pos="100000">
                  <a:srgbClr val="94D1E0">
                    <a:alpha val="1500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347" name="円/楕円 26"/>
            <p:cNvSpPr/>
            <p:nvPr/>
          </p:nvSpPr>
          <p:spPr>
            <a:xfrm>
              <a:off x="999472" y="999472"/>
              <a:ext cx="4573781" cy="4573781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2000">
                  <a:srgbClr val="BEE1EA">
                    <a:alpha val="24000"/>
                  </a:srgbClr>
                </a:gs>
                <a:gs pos="100000">
                  <a:srgbClr val="94D1E0">
                    <a:alpha val="3800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2349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50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0088309" y="1543099"/>
            <a:ext cx="7470832" cy="1484882"/>
          </a:xfrm>
          <a:prstGeom prst="rect">
            <a:avLst/>
          </a:prstGeom>
        </p:spPr>
        <p:txBody>
          <a:bodyPr lIns="81637" tIns="81637" rIns="81637" bIns="81637" anchor="ctr"/>
          <a:lstStyle>
            <a:lvl1pPr>
              <a:lnSpc>
                <a:spcPct val="120000"/>
              </a:lnSpc>
              <a:spcBef>
                <a:spcPts val="400"/>
              </a:spcBef>
              <a:defRPr sz="2000"/>
            </a:lvl1pPr>
            <a:lvl2pPr marL="1180830" indent="-364453">
              <a:lnSpc>
                <a:spcPct val="120000"/>
              </a:lnSpc>
              <a:spcBef>
                <a:spcPts val="400"/>
              </a:spcBef>
              <a:defRPr sz="2000"/>
            </a:lvl2pPr>
            <a:lvl3pPr marL="1924315" indent="-291562">
              <a:lnSpc>
                <a:spcPct val="120000"/>
              </a:lnSpc>
              <a:spcBef>
                <a:spcPts val="400"/>
              </a:spcBef>
              <a:defRPr sz="2000"/>
            </a:lvl3pPr>
            <a:lvl4pPr marL="2740691" indent="-291562">
              <a:lnSpc>
                <a:spcPct val="120000"/>
              </a:lnSpc>
              <a:spcBef>
                <a:spcPts val="400"/>
              </a:spcBef>
              <a:defRPr sz="2000"/>
            </a:lvl4pPr>
            <a:lvl5pPr marL="3557067" indent="-291562">
              <a:lnSpc>
                <a:spcPct val="120000"/>
              </a:lnSpc>
              <a:spcBef>
                <a:spcPts val="400"/>
              </a:spcBef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351" name="直線コネクタ 9"/>
          <p:cNvSpPr/>
          <p:nvPr/>
        </p:nvSpPr>
        <p:spPr>
          <a:xfrm>
            <a:off x="9953294" y="1453090"/>
            <a:ext cx="1" cy="171019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52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7748051" y="1858135"/>
            <a:ext cx="2070231" cy="90010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353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0088309" y="3478314"/>
            <a:ext cx="7470832" cy="148488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354" name="直線コネクタ 12"/>
          <p:cNvSpPr/>
          <p:nvPr/>
        </p:nvSpPr>
        <p:spPr>
          <a:xfrm>
            <a:off x="9953294" y="3388304"/>
            <a:ext cx="1" cy="171019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55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7748051" y="3793349"/>
            <a:ext cx="2070231" cy="90010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356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0088309" y="5413530"/>
            <a:ext cx="7470832" cy="148488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357" name="直線コネクタ 15"/>
          <p:cNvSpPr/>
          <p:nvPr/>
        </p:nvSpPr>
        <p:spPr>
          <a:xfrm>
            <a:off x="9953294" y="5323520"/>
            <a:ext cx="1" cy="171019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58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7748051" y="5728565"/>
            <a:ext cx="2070231" cy="90010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359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0088309" y="7393465"/>
            <a:ext cx="7470832" cy="1484882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360" name="直線コネクタ 18"/>
          <p:cNvSpPr/>
          <p:nvPr/>
        </p:nvSpPr>
        <p:spPr>
          <a:xfrm>
            <a:off x="9953294" y="7303455"/>
            <a:ext cx="1" cy="171019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61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7748051" y="7708500"/>
            <a:ext cx="2070231" cy="90010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lnSpc>
                <a:spcPct val="120000"/>
              </a:lnSpc>
              <a:defRPr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362" name="Teks Judul"/>
          <p:cNvSpPr txBox="1">
            <a:spLocks noGrp="1"/>
          </p:cNvSpPr>
          <p:nvPr>
            <p:ph type="title"/>
          </p:nvPr>
        </p:nvSpPr>
        <p:spPr>
          <a:xfrm>
            <a:off x="1132315" y="3838354"/>
            <a:ext cx="6480721" cy="26552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70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1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2" name="図プレースホルダー 14"/>
          <p:cNvSpPr>
            <a:spLocks noGrp="1"/>
          </p:cNvSpPr>
          <p:nvPr>
            <p:ph type="pic" sz="quarter" idx="13"/>
          </p:nvPr>
        </p:nvSpPr>
        <p:spPr>
          <a:xfrm>
            <a:off x="8063086" y="3208284"/>
            <a:ext cx="1596470" cy="56000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73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74" name="図プレースホルダー 9"/>
          <p:cNvSpPr>
            <a:spLocks noGrp="1"/>
          </p:cNvSpPr>
          <p:nvPr>
            <p:ph type="pic" idx="14"/>
          </p:nvPr>
        </p:nvSpPr>
        <p:spPr>
          <a:xfrm>
            <a:off x="0" y="0"/>
            <a:ext cx="10500546" cy="10287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75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8288111" y="3208284"/>
            <a:ext cx="1080121" cy="540061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26612" indent="-510234" algn="ctr"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40940" indent="-408188" algn="ctr"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857317" indent="-408188" algn="ctr"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73692" indent="-408187" algn="ctr"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376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9683263" y="3163279"/>
            <a:ext cx="6885766" cy="683655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377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9863286" y="3658334"/>
            <a:ext cx="6885766" cy="58506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378" name="図プレースホルダー 14"/>
          <p:cNvSpPr>
            <a:spLocks noGrp="1"/>
          </p:cNvSpPr>
          <p:nvPr>
            <p:ph type="pic" sz="quarter" idx="17"/>
          </p:nvPr>
        </p:nvSpPr>
        <p:spPr>
          <a:xfrm>
            <a:off x="8423126" y="4648444"/>
            <a:ext cx="1596470" cy="56000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79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8648151" y="4648444"/>
            <a:ext cx="1080121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380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0043304" y="4603439"/>
            <a:ext cx="6885765" cy="683655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381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0223326" y="5098493"/>
            <a:ext cx="6885766" cy="58506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382" name="図プレースホルダー 14"/>
          <p:cNvSpPr>
            <a:spLocks noGrp="1"/>
          </p:cNvSpPr>
          <p:nvPr>
            <p:ph type="pic" sz="quarter" idx="21"/>
          </p:nvPr>
        </p:nvSpPr>
        <p:spPr>
          <a:xfrm>
            <a:off x="8783166" y="6088605"/>
            <a:ext cx="1596470" cy="56000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83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9008191" y="6088605"/>
            <a:ext cx="1080121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384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0403344" y="6043600"/>
            <a:ext cx="6885766" cy="683655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385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0583365" y="6538655"/>
            <a:ext cx="6885766" cy="58506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386" name="図プレースホルダー 14"/>
          <p:cNvSpPr>
            <a:spLocks noGrp="1"/>
          </p:cNvSpPr>
          <p:nvPr>
            <p:ph type="pic" sz="quarter" idx="25"/>
          </p:nvPr>
        </p:nvSpPr>
        <p:spPr>
          <a:xfrm>
            <a:off x="9143206" y="7528765"/>
            <a:ext cx="1596470" cy="56000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87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9368231" y="7528765"/>
            <a:ext cx="1080121" cy="54006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388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10763384" y="7483760"/>
            <a:ext cx="6885766" cy="683655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389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10943405" y="7978815"/>
            <a:ext cx="6885766" cy="58506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390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8783166" y="507984"/>
            <a:ext cx="8865986" cy="1178710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1200"/>
              </a:spcBef>
              <a:defRPr sz="54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391" name="テキスト プレースホルダー 11"/>
          <p:cNvSpPr>
            <a:spLocks noGrp="1"/>
          </p:cNvSpPr>
          <p:nvPr>
            <p:ph type="body" sz="quarter" idx="30"/>
          </p:nvPr>
        </p:nvSpPr>
        <p:spPr>
          <a:xfrm>
            <a:off x="8783164" y="1633110"/>
            <a:ext cx="8865986" cy="112512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99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00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01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02" name="直線コネクタ 9"/>
          <p:cNvSpPr/>
          <p:nvPr/>
        </p:nvSpPr>
        <p:spPr>
          <a:xfrm flipV="1">
            <a:off x="2393174" y="1835920"/>
            <a:ext cx="12735697" cy="7216897"/>
          </a:xfrm>
          <a:prstGeom prst="line">
            <a:avLst/>
          </a:prstGeom>
          <a:ln w="12700">
            <a:solidFill>
              <a:srgbClr val="39A2B4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403" name="図 11" descr="図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3501903">
            <a:off x="15173517" y="648761"/>
            <a:ext cx="1434757" cy="1434758"/>
          </a:xfrm>
          <a:prstGeom prst="rect">
            <a:avLst/>
          </a:prstGeom>
          <a:ln w="12700">
            <a:miter lim="400000"/>
          </a:ln>
        </p:spPr>
      </p:pic>
      <p:sp>
        <p:nvSpPr>
          <p:cNvPr id="2404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8648151" y="6088605"/>
            <a:ext cx="8682532" cy="1358730"/>
          </a:xfrm>
          <a:prstGeom prst="rect">
            <a:avLst/>
          </a:prstGeom>
        </p:spPr>
        <p:txBody>
          <a:bodyPr lIns="81637" tIns="81637" rIns="81637" bIns="81637" anchor="b"/>
          <a:lstStyle>
            <a:lvl1pPr>
              <a:spcBef>
                <a:spcPts val="0"/>
              </a:spcBef>
              <a:defRPr sz="54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>
              <a:spcBef>
                <a:spcPts val="0"/>
              </a:spcBef>
              <a:defRPr sz="54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>
              <a:spcBef>
                <a:spcPts val="0"/>
              </a:spcBef>
              <a:defRPr sz="54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>
              <a:spcBef>
                <a:spcPts val="0"/>
              </a:spcBef>
              <a:defRPr sz="54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>
              <a:spcBef>
                <a:spcPts val="0"/>
              </a:spcBef>
              <a:defRPr sz="54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405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8648151" y="7483760"/>
            <a:ext cx="8682532" cy="157517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</a:pPr>
            <a:endParaRPr/>
          </a:p>
        </p:txBody>
      </p:sp>
      <p:grpSp>
        <p:nvGrpSpPr>
          <p:cNvPr id="2408" name="グループ化 19"/>
          <p:cNvGrpSpPr/>
          <p:nvPr/>
        </p:nvGrpSpPr>
        <p:grpSpPr>
          <a:xfrm>
            <a:off x="2483247" y="6718675"/>
            <a:ext cx="3914655" cy="585066"/>
            <a:chOff x="0" y="0"/>
            <a:chExt cx="3914654" cy="585065"/>
          </a:xfrm>
        </p:grpSpPr>
        <p:sp>
          <p:nvSpPr>
            <p:cNvPr id="2406" name="直角三角形 17"/>
            <p:cNvSpPr/>
            <p:nvPr/>
          </p:nvSpPr>
          <p:spPr>
            <a:xfrm rot="5400000">
              <a:off x="3117963" y="-211628"/>
              <a:ext cx="585064" cy="100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07" name="正方形/長方形 18"/>
            <p:cNvSpPr/>
            <p:nvPr/>
          </p:nvSpPr>
          <p:spPr>
            <a:xfrm>
              <a:off x="0" y="-1"/>
              <a:ext cx="2906335" cy="58506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09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2572475" y="6690241"/>
            <a:ext cx="2817106" cy="58506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defRPr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grpSp>
        <p:nvGrpSpPr>
          <p:cNvPr id="2412" name="グループ化 21"/>
          <p:cNvGrpSpPr/>
          <p:nvPr/>
        </p:nvGrpSpPr>
        <p:grpSpPr>
          <a:xfrm>
            <a:off x="6173656" y="4631875"/>
            <a:ext cx="3914656" cy="585066"/>
            <a:chOff x="0" y="0"/>
            <a:chExt cx="3914654" cy="585065"/>
          </a:xfrm>
        </p:grpSpPr>
        <p:sp>
          <p:nvSpPr>
            <p:cNvPr id="2410" name="直角三角形 22"/>
            <p:cNvSpPr/>
            <p:nvPr/>
          </p:nvSpPr>
          <p:spPr>
            <a:xfrm rot="5400000">
              <a:off x="3117963" y="-211628"/>
              <a:ext cx="585064" cy="100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11" name="正方形/長方形 23"/>
            <p:cNvSpPr/>
            <p:nvPr/>
          </p:nvSpPr>
          <p:spPr>
            <a:xfrm>
              <a:off x="0" y="-1"/>
              <a:ext cx="2906335" cy="58506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13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6262885" y="4603441"/>
            <a:ext cx="2817106" cy="58506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defRPr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grpSp>
        <p:nvGrpSpPr>
          <p:cNvPr id="2416" name="グループ化 25"/>
          <p:cNvGrpSpPr/>
          <p:nvPr/>
        </p:nvGrpSpPr>
        <p:grpSpPr>
          <a:xfrm>
            <a:off x="9999081" y="2471634"/>
            <a:ext cx="3914656" cy="585066"/>
            <a:chOff x="0" y="0"/>
            <a:chExt cx="3914654" cy="585065"/>
          </a:xfrm>
        </p:grpSpPr>
        <p:sp>
          <p:nvSpPr>
            <p:cNvPr id="2414" name="直角三角形 26"/>
            <p:cNvSpPr/>
            <p:nvPr/>
          </p:nvSpPr>
          <p:spPr>
            <a:xfrm rot="5400000">
              <a:off x="3117963" y="-211628"/>
              <a:ext cx="585064" cy="100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15" name="正方形/長方形 27"/>
            <p:cNvSpPr/>
            <p:nvPr/>
          </p:nvSpPr>
          <p:spPr>
            <a:xfrm>
              <a:off x="0" y="-1"/>
              <a:ext cx="2906335" cy="58506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17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0088311" y="2443200"/>
            <a:ext cx="2817106" cy="58506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defRPr spc="6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418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402345" y="5503950"/>
            <a:ext cx="5138397" cy="848976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419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5174939" y="3436958"/>
            <a:ext cx="5138397" cy="848976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420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9000363" y="1273069"/>
            <a:ext cx="5138398" cy="848976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421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367230" y="6133610"/>
            <a:ext cx="6120681" cy="585065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422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4147651" y="4063381"/>
            <a:ext cx="6120680" cy="585065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423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7973076" y="1903140"/>
            <a:ext cx="6120680" cy="585065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r"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424" name="直線コネクタ 29"/>
          <p:cNvSpPr/>
          <p:nvPr/>
        </p:nvSpPr>
        <p:spPr>
          <a:xfrm>
            <a:off x="8603146" y="7393750"/>
            <a:ext cx="9683268" cy="1"/>
          </a:xfrm>
          <a:prstGeom prst="line">
            <a:avLst/>
          </a:prstGeom>
          <a:ln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2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33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34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35" name="円/楕円 4"/>
          <p:cNvSpPr/>
          <p:nvPr/>
        </p:nvSpPr>
        <p:spPr>
          <a:xfrm>
            <a:off x="8714864" y="507984"/>
            <a:ext cx="855097" cy="855097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36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8558141" y="623556"/>
            <a:ext cx="1170131" cy="623951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253721" indent="-437344"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982628" indent="-349875"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799004" indent="-349875"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15380" indent="-349875"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437" name="直線コネクタ 7"/>
          <p:cNvSpPr/>
          <p:nvPr/>
        </p:nvSpPr>
        <p:spPr>
          <a:xfrm flipH="1">
            <a:off x="9142412" y="1363079"/>
            <a:ext cx="1" cy="892392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8" name="円/楕円 9"/>
          <p:cNvSpPr/>
          <p:nvPr/>
        </p:nvSpPr>
        <p:spPr>
          <a:xfrm>
            <a:off x="8973504" y="2803239"/>
            <a:ext cx="360041" cy="36004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441" name="グループ化 16"/>
          <p:cNvGrpSpPr/>
          <p:nvPr/>
        </p:nvGrpSpPr>
        <p:grpSpPr>
          <a:xfrm>
            <a:off x="9458241" y="2353189"/>
            <a:ext cx="6930770" cy="630072"/>
            <a:chOff x="0" y="0"/>
            <a:chExt cx="6930769" cy="630070"/>
          </a:xfrm>
        </p:grpSpPr>
        <p:sp>
          <p:nvSpPr>
            <p:cNvPr id="2439" name="平行四辺形 12"/>
            <p:cNvSpPr/>
            <p:nvPr/>
          </p:nvSpPr>
          <p:spPr>
            <a:xfrm rot="10800000">
              <a:off x="111717" y="0"/>
              <a:ext cx="6819053" cy="63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05" y="0"/>
                  </a:lnTo>
                  <a:lnTo>
                    <a:pt x="21600" y="0"/>
                  </a:lnTo>
                  <a:lnTo>
                    <a:pt x="20095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40" name="平行四辺形 11"/>
            <p:cNvSpPr/>
            <p:nvPr/>
          </p:nvSpPr>
          <p:spPr>
            <a:xfrm rot="10800000">
              <a:off x="0" y="0"/>
              <a:ext cx="1395156" cy="63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354" y="0"/>
                  </a:lnTo>
                  <a:lnTo>
                    <a:pt x="21600" y="0"/>
                  </a:lnTo>
                  <a:lnTo>
                    <a:pt x="14246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42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10763385" y="2249695"/>
            <a:ext cx="5175576" cy="84897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443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0718380" y="2983260"/>
            <a:ext cx="5120525" cy="139515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2444" name="円/楕円 15"/>
          <p:cNvSpPr/>
          <p:nvPr/>
        </p:nvSpPr>
        <p:spPr>
          <a:xfrm>
            <a:off x="8973504" y="5008484"/>
            <a:ext cx="360041" cy="360042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447" name="グループ化 17"/>
          <p:cNvGrpSpPr/>
          <p:nvPr/>
        </p:nvGrpSpPr>
        <p:grpSpPr>
          <a:xfrm>
            <a:off x="1852397" y="4603439"/>
            <a:ext cx="6930770" cy="630072"/>
            <a:chOff x="0" y="0"/>
            <a:chExt cx="6930769" cy="630070"/>
          </a:xfrm>
        </p:grpSpPr>
        <p:sp>
          <p:nvSpPr>
            <p:cNvPr id="2445" name="平行四辺形 18"/>
            <p:cNvSpPr/>
            <p:nvPr/>
          </p:nvSpPr>
          <p:spPr>
            <a:xfrm rot="10800000" flipH="1">
              <a:off x="0" y="-1"/>
              <a:ext cx="6819052" cy="6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05" y="0"/>
                  </a:lnTo>
                  <a:lnTo>
                    <a:pt x="21600" y="0"/>
                  </a:lnTo>
                  <a:lnTo>
                    <a:pt x="20095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46" name="平行四辺形 19"/>
            <p:cNvSpPr/>
            <p:nvPr/>
          </p:nvSpPr>
          <p:spPr>
            <a:xfrm rot="10800000" flipH="1">
              <a:off x="5535614" y="-1"/>
              <a:ext cx="1395156" cy="6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354" y="0"/>
                  </a:lnTo>
                  <a:lnTo>
                    <a:pt x="21600" y="0"/>
                  </a:lnTo>
                  <a:lnTo>
                    <a:pt x="14246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4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2257442" y="4513429"/>
            <a:ext cx="5175576" cy="84897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449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2302447" y="5246996"/>
            <a:ext cx="5085565" cy="139515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2450" name="円/楕円 22"/>
          <p:cNvSpPr/>
          <p:nvPr/>
        </p:nvSpPr>
        <p:spPr>
          <a:xfrm>
            <a:off x="8973504" y="7123720"/>
            <a:ext cx="360041" cy="36004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453" name="グループ化 23"/>
          <p:cNvGrpSpPr/>
          <p:nvPr/>
        </p:nvGrpSpPr>
        <p:grpSpPr>
          <a:xfrm>
            <a:off x="9458241" y="6673669"/>
            <a:ext cx="6930770" cy="630072"/>
            <a:chOff x="0" y="0"/>
            <a:chExt cx="6930769" cy="630070"/>
          </a:xfrm>
        </p:grpSpPr>
        <p:sp>
          <p:nvSpPr>
            <p:cNvPr id="2451" name="平行四辺形 24"/>
            <p:cNvSpPr/>
            <p:nvPr/>
          </p:nvSpPr>
          <p:spPr>
            <a:xfrm rot="10800000">
              <a:off x="111717" y="0"/>
              <a:ext cx="6819053" cy="63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05" y="0"/>
                  </a:lnTo>
                  <a:lnTo>
                    <a:pt x="21600" y="0"/>
                  </a:lnTo>
                  <a:lnTo>
                    <a:pt x="20095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2" name="平行四辺形 25"/>
            <p:cNvSpPr/>
            <p:nvPr/>
          </p:nvSpPr>
          <p:spPr>
            <a:xfrm rot="10800000">
              <a:off x="0" y="0"/>
              <a:ext cx="1395156" cy="63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354" y="0"/>
                  </a:lnTo>
                  <a:lnTo>
                    <a:pt x="21600" y="0"/>
                  </a:lnTo>
                  <a:lnTo>
                    <a:pt x="14246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54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0763385" y="6570174"/>
            <a:ext cx="5175576" cy="84897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455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0718380" y="7303741"/>
            <a:ext cx="5120525" cy="139515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2456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637260" y="372969"/>
            <a:ext cx="7045909" cy="1358730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54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457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637260" y="1768125"/>
            <a:ext cx="7045909" cy="225025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</a:pPr>
            <a:endParaRPr/>
          </a:p>
        </p:txBody>
      </p:sp>
      <p:sp>
        <p:nvSpPr>
          <p:cNvPr id="2458" name="直線コネクタ 30"/>
          <p:cNvSpPr/>
          <p:nvPr/>
        </p:nvSpPr>
        <p:spPr>
          <a:xfrm>
            <a:off x="-1" y="1678115"/>
            <a:ext cx="7793058" cy="1"/>
          </a:xfrm>
          <a:prstGeom prst="line">
            <a:avLst/>
          </a:prstGeom>
          <a:ln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59" name="円/楕円 32"/>
          <p:cNvSpPr/>
          <p:nvPr/>
        </p:nvSpPr>
        <p:spPr>
          <a:xfrm>
            <a:off x="8714864" y="8833909"/>
            <a:ext cx="855097" cy="855097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60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8558141" y="8949481"/>
            <a:ext cx="1170131" cy="62395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meline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68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69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0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71" name="円/楕円 4"/>
          <p:cNvSpPr/>
          <p:nvPr/>
        </p:nvSpPr>
        <p:spPr>
          <a:xfrm>
            <a:off x="8714864" y="507984"/>
            <a:ext cx="855097" cy="855097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8558141" y="623556"/>
            <a:ext cx="1170131" cy="623951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253721" indent="-437344"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982628" indent="-349875"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799004" indent="-349875"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15380" indent="-349875"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473" name="直線コネクタ 7"/>
          <p:cNvSpPr/>
          <p:nvPr/>
        </p:nvSpPr>
        <p:spPr>
          <a:xfrm flipH="1">
            <a:off x="9142412" y="0"/>
            <a:ext cx="1" cy="10287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74" name="円/楕円 9"/>
          <p:cNvSpPr/>
          <p:nvPr/>
        </p:nvSpPr>
        <p:spPr>
          <a:xfrm>
            <a:off x="8973504" y="2803239"/>
            <a:ext cx="360041" cy="36004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477" name="グループ化 16"/>
          <p:cNvGrpSpPr/>
          <p:nvPr/>
        </p:nvGrpSpPr>
        <p:grpSpPr>
          <a:xfrm>
            <a:off x="9458241" y="4558434"/>
            <a:ext cx="6930770" cy="630072"/>
            <a:chOff x="0" y="0"/>
            <a:chExt cx="6930769" cy="630070"/>
          </a:xfrm>
        </p:grpSpPr>
        <p:sp>
          <p:nvSpPr>
            <p:cNvPr id="2475" name="平行四辺形 12"/>
            <p:cNvSpPr/>
            <p:nvPr/>
          </p:nvSpPr>
          <p:spPr>
            <a:xfrm rot="10800000">
              <a:off x="111717" y="0"/>
              <a:ext cx="6819053" cy="63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05" y="0"/>
                  </a:lnTo>
                  <a:lnTo>
                    <a:pt x="21600" y="0"/>
                  </a:lnTo>
                  <a:lnTo>
                    <a:pt x="20095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6" name="平行四辺形 11"/>
            <p:cNvSpPr/>
            <p:nvPr/>
          </p:nvSpPr>
          <p:spPr>
            <a:xfrm rot="10800000">
              <a:off x="0" y="0"/>
              <a:ext cx="1395156" cy="63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354" y="0"/>
                  </a:lnTo>
                  <a:lnTo>
                    <a:pt x="21600" y="0"/>
                  </a:lnTo>
                  <a:lnTo>
                    <a:pt x="14246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78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10763385" y="4454940"/>
            <a:ext cx="5175576" cy="84897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479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0718380" y="5188506"/>
            <a:ext cx="5120525" cy="139515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2480" name="円/楕円 15"/>
          <p:cNvSpPr/>
          <p:nvPr/>
        </p:nvSpPr>
        <p:spPr>
          <a:xfrm>
            <a:off x="8973504" y="5008484"/>
            <a:ext cx="360041" cy="360042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483" name="グループ化 17"/>
          <p:cNvGrpSpPr/>
          <p:nvPr/>
        </p:nvGrpSpPr>
        <p:grpSpPr>
          <a:xfrm>
            <a:off x="1852397" y="6700849"/>
            <a:ext cx="6930770" cy="630072"/>
            <a:chOff x="0" y="0"/>
            <a:chExt cx="6930769" cy="630070"/>
          </a:xfrm>
        </p:grpSpPr>
        <p:sp>
          <p:nvSpPr>
            <p:cNvPr id="2481" name="平行四辺形 18"/>
            <p:cNvSpPr/>
            <p:nvPr/>
          </p:nvSpPr>
          <p:spPr>
            <a:xfrm rot="10800000" flipH="1">
              <a:off x="0" y="-1"/>
              <a:ext cx="6819052" cy="6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05" y="0"/>
                  </a:lnTo>
                  <a:lnTo>
                    <a:pt x="21600" y="0"/>
                  </a:lnTo>
                  <a:lnTo>
                    <a:pt x="20095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2" name="平行四辺形 19"/>
            <p:cNvSpPr/>
            <p:nvPr/>
          </p:nvSpPr>
          <p:spPr>
            <a:xfrm rot="10800000" flipH="1">
              <a:off x="5535614" y="-1"/>
              <a:ext cx="1395156" cy="6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354" y="0"/>
                  </a:lnTo>
                  <a:lnTo>
                    <a:pt x="21600" y="0"/>
                  </a:lnTo>
                  <a:lnTo>
                    <a:pt x="14246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84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2257442" y="6597354"/>
            <a:ext cx="5175576" cy="84897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485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2302447" y="7330920"/>
            <a:ext cx="5085565" cy="139515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2486" name="円/楕円 22"/>
          <p:cNvSpPr/>
          <p:nvPr/>
        </p:nvSpPr>
        <p:spPr>
          <a:xfrm>
            <a:off x="8973504" y="7123720"/>
            <a:ext cx="360041" cy="36004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7" name="円/楕円 32"/>
          <p:cNvSpPr/>
          <p:nvPr/>
        </p:nvSpPr>
        <p:spPr>
          <a:xfrm>
            <a:off x="8714864" y="8833909"/>
            <a:ext cx="855097" cy="855097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8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8558141" y="8949481"/>
            <a:ext cx="1170131" cy="62395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grpSp>
        <p:nvGrpSpPr>
          <p:cNvPr id="2491" name="グループ化 34"/>
          <p:cNvGrpSpPr/>
          <p:nvPr/>
        </p:nvGrpSpPr>
        <p:grpSpPr>
          <a:xfrm>
            <a:off x="1852397" y="2366674"/>
            <a:ext cx="6930770" cy="630072"/>
            <a:chOff x="0" y="0"/>
            <a:chExt cx="6930769" cy="630070"/>
          </a:xfrm>
        </p:grpSpPr>
        <p:sp>
          <p:nvSpPr>
            <p:cNvPr id="2489" name="平行四辺形 35"/>
            <p:cNvSpPr/>
            <p:nvPr/>
          </p:nvSpPr>
          <p:spPr>
            <a:xfrm rot="10800000" flipH="1">
              <a:off x="0" y="-1"/>
              <a:ext cx="6819052" cy="6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05" y="0"/>
                  </a:lnTo>
                  <a:lnTo>
                    <a:pt x="21600" y="0"/>
                  </a:lnTo>
                  <a:lnTo>
                    <a:pt x="20095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0" name="平行四辺形 36"/>
            <p:cNvSpPr/>
            <p:nvPr/>
          </p:nvSpPr>
          <p:spPr>
            <a:xfrm rot="10800000" flipH="1">
              <a:off x="5535614" y="-1"/>
              <a:ext cx="1395156" cy="6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354" y="0"/>
                  </a:lnTo>
                  <a:lnTo>
                    <a:pt x="21600" y="0"/>
                  </a:lnTo>
                  <a:lnTo>
                    <a:pt x="14246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92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2257442" y="2263180"/>
            <a:ext cx="5175576" cy="84897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493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2302447" y="2996745"/>
            <a:ext cx="5085565" cy="139515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melin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01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2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3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04" name="円/楕円 4"/>
          <p:cNvSpPr/>
          <p:nvPr/>
        </p:nvSpPr>
        <p:spPr>
          <a:xfrm>
            <a:off x="8714864" y="507984"/>
            <a:ext cx="855097" cy="855097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5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8558141" y="623556"/>
            <a:ext cx="1170131" cy="623951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253721" indent="-437344"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982628" indent="-349875"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799004" indent="-349875"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15380" indent="-349875"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506" name="直線コネクタ 7"/>
          <p:cNvSpPr/>
          <p:nvPr/>
        </p:nvSpPr>
        <p:spPr>
          <a:xfrm flipH="1">
            <a:off x="9142412" y="-1"/>
            <a:ext cx="1" cy="9689007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07" name="円/楕円 9"/>
          <p:cNvSpPr/>
          <p:nvPr/>
        </p:nvSpPr>
        <p:spPr>
          <a:xfrm>
            <a:off x="8973504" y="2803239"/>
            <a:ext cx="360041" cy="36004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510" name="グループ化 16"/>
          <p:cNvGrpSpPr/>
          <p:nvPr/>
        </p:nvGrpSpPr>
        <p:grpSpPr>
          <a:xfrm>
            <a:off x="9458241" y="2353189"/>
            <a:ext cx="6930770" cy="630072"/>
            <a:chOff x="0" y="0"/>
            <a:chExt cx="6930769" cy="630070"/>
          </a:xfrm>
        </p:grpSpPr>
        <p:sp>
          <p:nvSpPr>
            <p:cNvPr id="2508" name="平行四辺形 12"/>
            <p:cNvSpPr/>
            <p:nvPr/>
          </p:nvSpPr>
          <p:spPr>
            <a:xfrm rot="10800000">
              <a:off x="111717" y="0"/>
              <a:ext cx="6819053" cy="63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05" y="0"/>
                  </a:lnTo>
                  <a:lnTo>
                    <a:pt x="21600" y="0"/>
                  </a:lnTo>
                  <a:lnTo>
                    <a:pt x="20095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09" name="平行四辺形 11"/>
            <p:cNvSpPr/>
            <p:nvPr/>
          </p:nvSpPr>
          <p:spPr>
            <a:xfrm rot="10800000">
              <a:off x="0" y="0"/>
              <a:ext cx="1395156" cy="63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354" y="0"/>
                  </a:lnTo>
                  <a:lnTo>
                    <a:pt x="21600" y="0"/>
                  </a:lnTo>
                  <a:lnTo>
                    <a:pt x="14246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511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10763385" y="2249695"/>
            <a:ext cx="5175576" cy="84897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51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0718380" y="2983260"/>
            <a:ext cx="5120525" cy="139515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2513" name="円/楕円 15"/>
          <p:cNvSpPr/>
          <p:nvPr/>
        </p:nvSpPr>
        <p:spPr>
          <a:xfrm>
            <a:off x="8973504" y="5008484"/>
            <a:ext cx="360041" cy="360042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516" name="グループ化 17"/>
          <p:cNvGrpSpPr/>
          <p:nvPr/>
        </p:nvGrpSpPr>
        <p:grpSpPr>
          <a:xfrm>
            <a:off x="1852397" y="4571919"/>
            <a:ext cx="6930770" cy="630072"/>
            <a:chOff x="0" y="0"/>
            <a:chExt cx="6930769" cy="630070"/>
          </a:xfrm>
        </p:grpSpPr>
        <p:sp>
          <p:nvSpPr>
            <p:cNvPr id="2514" name="平行四辺形 18"/>
            <p:cNvSpPr/>
            <p:nvPr/>
          </p:nvSpPr>
          <p:spPr>
            <a:xfrm rot="10800000" flipH="1">
              <a:off x="0" y="-1"/>
              <a:ext cx="6819052" cy="6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05" y="0"/>
                  </a:lnTo>
                  <a:lnTo>
                    <a:pt x="21600" y="0"/>
                  </a:lnTo>
                  <a:lnTo>
                    <a:pt x="20095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15" name="平行四辺形 19"/>
            <p:cNvSpPr/>
            <p:nvPr/>
          </p:nvSpPr>
          <p:spPr>
            <a:xfrm rot="10800000" flipH="1">
              <a:off x="5535614" y="-1"/>
              <a:ext cx="1395156" cy="6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354" y="0"/>
                  </a:lnTo>
                  <a:lnTo>
                    <a:pt x="21600" y="0"/>
                  </a:lnTo>
                  <a:lnTo>
                    <a:pt x="14246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517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2257442" y="4468424"/>
            <a:ext cx="5175576" cy="84897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518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2302447" y="5201991"/>
            <a:ext cx="5085565" cy="139515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2519" name="円/楕円 22"/>
          <p:cNvSpPr/>
          <p:nvPr/>
        </p:nvSpPr>
        <p:spPr>
          <a:xfrm>
            <a:off x="8973504" y="7123720"/>
            <a:ext cx="360041" cy="36004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522" name="グループ化 23"/>
          <p:cNvGrpSpPr/>
          <p:nvPr/>
        </p:nvGrpSpPr>
        <p:grpSpPr>
          <a:xfrm>
            <a:off x="9458241" y="6673669"/>
            <a:ext cx="6930770" cy="630072"/>
            <a:chOff x="0" y="0"/>
            <a:chExt cx="6930769" cy="630070"/>
          </a:xfrm>
        </p:grpSpPr>
        <p:sp>
          <p:nvSpPr>
            <p:cNvPr id="2520" name="平行四辺形 24"/>
            <p:cNvSpPr/>
            <p:nvPr/>
          </p:nvSpPr>
          <p:spPr>
            <a:xfrm rot="10800000">
              <a:off x="111717" y="0"/>
              <a:ext cx="6819053" cy="63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05" y="0"/>
                  </a:lnTo>
                  <a:lnTo>
                    <a:pt x="21600" y="0"/>
                  </a:lnTo>
                  <a:lnTo>
                    <a:pt x="20095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21" name="平行四辺形 25"/>
            <p:cNvSpPr/>
            <p:nvPr/>
          </p:nvSpPr>
          <p:spPr>
            <a:xfrm rot="10800000">
              <a:off x="0" y="0"/>
              <a:ext cx="1395156" cy="63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354" y="0"/>
                  </a:lnTo>
                  <a:lnTo>
                    <a:pt x="21600" y="0"/>
                  </a:lnTo>
                  <a:lnTo>
                    <a:pt x="14246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523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0763385" y="6570174"/>
            <a:ext cx="5175576" cy="84897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524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0718380" y="7303741"/>
            <a:ext cx="5120525" cy="139515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2525" name="円/楕円 32"/>
          <p:cNvSpPr/>
          <p:nvPr/>
        </p:nvSpPr>
        <p:spPr>
          <a:xfrm>
            <a:off x="8714864" y="8833909"/>
            <a:ext cx="855097" cy="855097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26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8558141" y="8949481"/>
            <a:ext cx="1170131" cy="62395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34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35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538" name="グループ化 41"/>
          <p:cNvGrpSpPr/>
          <p:nvPr/>
        </p:nvGrpSpPr>
        <p:grpSpPr>
          <a:xfrm>
            <a:off x="939800" y="1788631"/>
            <a:ext cx="6572726" cy="6572727"/>
            <a:chOff x="0" y="0"/>
            <a:chExt cx="6572725" cy="6572725"/>
          </a:xfrm>
        </p:grpSpPr>
        <p:sp>
          <p:nvSpPr>
            <p:cNvPr id="2536" name="円/楕円 42"/>
            <p:cNvSpPr/>
            <p:nvPr/>
          </p:nvSpPr>
          <p:spPr>
            <a:xfrm>
              <a:off x="0" y="0"/>
              <a:ext cx="6572726" cy="6572726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50000">
                  <a:srgbClr val="BEE1EA">
                    <a:alpha val="14000"/>
                  </a:srgbClr>
                </a:gs>
                <a:gs pos="100000">
                  <a:srgbClr val="94D1E0">
                    <a:alpha val="1500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37" name="円/楕円 43"/>
            <p:cNvSpPr/>
            <p:nvPr/>
          </p:nvSpPr>
          <p:spPr>
            <a:xfrm>
              <a:off x="999472" y="999472"/>
              <a:ext cx="4573781" cy="4573781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2000">
                  <a:srgbClr val="BEE1EA">
                    <a:alpha val="24000"/>
                  </a:srgbClr>
                </a:gs>
                <a:gs pos="100000">
                  <a:srgbClr val="94D1E0">
                    <a:alpha val="3800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2539" name="アーチ 54"/>
          <p:cNvSpPr/>
          <p:nvPr/>
        </p:nvSpPr>
        <p:spPr>
          <a:xfrm rot="4322626">
            <a:off x="3004764" y="3292531"/>
            <a:ext cx="5924729" cy="3200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044" extrusionOk="0">
                <a:moveTo>
                  <a:pt x="0" y="7951"/>
                </a:moveTo>
                <a:lnTo>
                  <a:pt x="0" y="7951"/>
                </a:lnTo>
                <a:cubicBezTo>
                  <a:pt x="3821" y="-578"/>
                  <a:pt x="11258" y="-2556"/>
                  <a:pt x="16611" y="3533"/>
                </a:cubicBezTo>
                <a:cubicBezTo>
                  <a:pt x="19742" y="7094"/>
                  <a:pt x="21600" y="12846"/>
                  <a:pt x="21600" y="18976"/>
                </a:cubicBezTo>
                <a:lnTo>
                  <a:pt x="21394" y="19044"/>
                </a:lnTo>
                <a:cubicBezTo>
                  <a:pt x="21394" y="8751"/>
                  <a:pt x="16155" y="406"/>
                  <a:pt x="9692" y="406"/>
                </a:cubicBezTo>
                <a:cubicBezTo>
                  <a:pt x="5912" y="406"/>
                  <a:pt x="2366" y="3314"/>
                  <a:pt x="169" y="8212"/>
                </a:cubicBezTo>
                <a:close/>
              </a:path>
            </a:pathLst>
          </a:custGeom>
          <a:solidFill>
            <a:srgbClr val="AFDCE4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540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41" name="Teks Judul"/>
          <p:cNvSpPr txBox="1">
            <a:spLocks noGrp="1"/>
          </p:cNvSpPr>
          <p:nvPr>
            <p:ph type="title"/>
          </p:nvPr>
        </p:nvSpPr>
        <p:spPr>
          <a:xfrm>
            <a:off x="1132315" y="2353190"/>
            <a:ext cx="6480721" cy="26552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spc="1500">
                <a:solidFill>
                  <a:schemeClr val="accent1"/>
                </a:solidFill>
              </a:defRPr>
            </a:lvl1pPr>
          </a:lstStyle>
          <a:p>
            <a:r>
              <a:t>Teks Judul</a:t>
            </a:r>
          </a:p>
        </p:txBody>
      </p:sp>
      <p:sp>
        <p:nvSpPr>
          <p:cNvPr id="2542" name="円/楕円 9"/>
          <p:cNvSpPr/>
          <p:nvPr/>
        </p:nvSpPr>
        <p:spPr>
          <a:xfrm>
            <a:off x="7343006" y="4963479"/>
            <a:ext cx="360041" cy="36004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3" name="円/楕円 10"/>
          <p:cNvSpPr/>
          <p:nvPr/>
        </p:nvSpPr>
        <p:spPr>
          <a:xfrm>
            <a:off x="6731565" y="2983259"/>
            <a:ext cx="360041" cy="36004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4" name="円/楕円 11"/>
          <p:cNvSpPr/>
          <p:nvPr/>
        </p:nvSpPr>
        <p:spPr>
          <a:xfrm>
            <a:off x="5137760" y="1835631"/>
            <a:ext cx="360041" cy="36004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5" name="円/楕円 12"/>
          <p:cNvSpPr/>
          <p:nvPr/>
        </p:nvSpPr>
        <p:spPr>
          <a:xfrm>
            <a:off x="6731565" y="6830097"/>
            <a:ext cx="360041" cy="36004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6" name="円/楕円 13"/>
          <p:cNvSpPr/>
          <p:nvPr/>
        </p:nvSpPr>
        <p:spPr>
          <a:xfrm>
            <a:off x="5137760" y="8001317"/>
            <a:ext cx="360041" cy="36004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7" name="直線コネクタ 5"/>
          <p:cNvSpPr/>
          <p:nvPr/>
        </p:nvSpPr>
        <p:spPr>
          <a:xfrm>
            <a:off x="5497800" y="2015651"/>
            <a:ext cx="3870431" cy="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48" name="直線コネクタ 20"/>
          <p:cNvSpPr/>
          <p:nvPr/>
        </p:nvSpPr>
        <p:spPr>
          <a:xfrm>
            <a:off x="7091605" y="3163279"/>
            <a:ext cx="2501651" cy="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49" name="直線コネクタ 23"/>
          <p:cNvSpPr/>
          <p:nvPr/>
        </p:nvSpPr>
        <p:spPr>
          <a:xfrm>
            <a:off x="7703046" y="5143500"/>
            <a:ext cx="1810226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50" name="直線コネクタ 26"/>
          <p:cNvSpPr/>
          <p:nvPr/>
        </p:nvSpPr>
        <p:spPr>
          <a:xfrm>
            <a:off x="7091605" y="7010117"/>
            <a:ext cx="2421666" cy="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51" name="直線コネクタ 29"/>
          <p:cNvSpPr/>
          <p:nvPr/>
        </p:nvSpPr>
        <p:spPr>
          <a:xfrm>
            <a:off x="5317780" y="8181337"/>
            <a:ext cx="4195491" cy="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52" name="円/楕円 1"/>
          <p:cNvSpPr/>
          <p:nvPr/>
        </p:nvSpPr>
        <p:spPr>
          <a:xfrm>
            <a:off x="9142413" y="4513429"/>
            <a:ext cx="1260141" cy="126014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3" name="円/楕円 14"/>
          <p:cNvSpPr/>
          <p:nvPr/>
        </p:nvSpPr>
        <p:spPr>
          <a:xfrm>
            <a:off x="9142413" y="1183059"/>
            <a:ext cx="1260141" cy="126014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4" name="円/楕円 15"/>
          <p:cNvSpPr/>
          <p:nvPr/>
        </p:nvSpPr>
        <p:spPr>
          <a:xfrm>
            <a:off x="9142413" y="2848244"/>
            <a:ext cx="1260141" cy="126014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5" name="円/楕円 16"/>
          <p:cNvSpPr/>
          <p:nvPr/>
        </p:nvSpPr>
        <p:spPr>
          <a:xfrm>
            <a:off x="9142413" y="7843800"/>
            <a:ext cx="1260141" cy="126014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6" name="円/楕円 17"/>
          <p:cNvSpPr/>
          <p:nvPr/>
        </p:nvSpPr>
        <p:spPr>
          <a:xfrm>
            <a:off x="9142413" y="6178615"/>
            <a:ext cx="1260141" cy="126014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7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9464426" y="1505072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58" name="図プレースホルダー 7"/>
          <p:cNvSpPr>
            <a:spLocks noGrp="1"/>
          </p:cNvSpPr>
          <p:nvPr>
            <p:ph type="pic" sz="quarter" idx="14"/>
          </p:nvPr>
        </p:nvSpPr>
        <p:spPr>
          <a:xfrm>
            <a:off x="9464426" y="3163279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59" name="図プレースホルダー 7"/>
          <p:cNvSpPr>
            <a:spLocks noGrp="1"/>
          </p:cNvSpPr>
          <p:nvPr>
            <p:ph type="pic" sz="quarter" idx="15"/>
          </p:nvPr>
        </p:nvSpPr>
        <p:spPr>
          <a:xfrm>
            <a:off x="9464426" y="4790437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60" name="図プレースホルダー 7"/>
          <p:cNvSpPr>
            <a:spLocks noGrp="1"/>
          </p:cNvSpPr>
          <p:nvPr>
            <p:ph type="pic" sz="quarter" idx="16"/>
          </p:nvPr>
        </p:nvSpPr>
        <p:spPr>
          <a:xfrm>
            <a:off x="9464426" y="6500628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61" name="図プレースホルダー 7"/>
          <p:cNvSpPr>
            <a:spLocks noGrp="1"/>
          </p:cNvSpPr>
          <p:nvPr>
            <p:ph type="pic" sz="quarter" idx="17"/>
          </p:nvPr>
        </p:nvSpPr>
        <p:spPr>
          <a:xfrm>
            <a:off x="9464426" y="8165813"/>
            <a:ext cx="616115" cy="6161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6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0538360" y="1065484"/>
            <a:ext cx="6120681" cy="848976"/>
          </a:xfrm>
          <a:prstGeom prst="rect">
            <a:avLst/>
          </a:prstGeom>
        </p:spPr>
        <p:txBody>
          <a:bodyPr lIns="81637" tIns="81637" rIns="81637" bIns="81637" anchor="b"/>
          <a:lstStyle>
            <a:lvl1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99502" indent="-583125"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99253" indent="-466500"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915629" indent="-466500"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732005" indent="-466500"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563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0538360" y="1785565"/>
            <a:ext cx="7020781" cy="58506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564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0538360" y="2730670"/>
            <a:ext cx="6120681" cy="848976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565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0538360" y="3450750"/>
            <a:ext cx="7020781" cy="58506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566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0538360" y="4395020"/>
            <a:ext cx="6120681" cy="848976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567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0538360" y="5115100"/>
            <a:ext cx="7020781" cy="58506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568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0538360" y="6072561"/>
            <a:ext cx="6120681" cy="848976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569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0538360" y="6792641"/>
            <a:ext cx="7020781" cy="58506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570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10538360" y="7717456"/>
            <a:ext cx="6120681" cy="848976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571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10538360" y="8437536"/>
            <a:ext cx="7020781" cy="58506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572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1357341" y="5166755"/>
            <a:ext cx="5734265" cy="1686935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80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1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2" name="正方形/長方形 13"/>
          <p:cNvSpPr/>
          <p:nvPr/>
        </p:nvSpPr>
        <p:spPr>
          <a:xfrm rot="151729">
            <a:off x="10521330" y="3403658"/>
            <a:ext cx="807523" cy="2889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166" y="6199"/>
                </a:lnTo>
                <a:lnTo>
                  <a:pt x="21600" y="21600"/>
                </a:lnTo>
                <a:lnTo>
                  <a:pt x="0" y="14624"/>
                </a:lnTo>
                <a:close/>
              </a:path>
            </a:pathLst>
          </a:custGeom>
          <a:solidFill>
            <a:srgbClr val="A2A2A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3" name="正方形/長方形 7"/>
          <p:cNvSpPr/>
          <p:nvPr/>
        </p:nvSpPr>
        <p:spPr>
          <a:xfrm rot="257369">
            <a:off x="5185259" y="5869918"/>
            <a:ext cx="735605" cy="2693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075" y="5126"/>
                </a:lnTo>
                <a:lnTo>
                  <a:pt x="21600" y="21600"/>
                </a:lnTo>
                <a:lnTo>
                  <a:pt x="0" y="15116"/>
                </a:lnTo>
                <a:close/>
              </a:path>
            </a:pathLst>
          </a:custGeom>
          <a:solidFill>
            <a:srgbClr val="A2A2A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4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85" name="上矢印 4"/>
          <p:cNvSpPr/>
          <p:nvPr/>
        </p:nvSpPr>
        <p:spPr>
          <a:xfrm rot="3102645">
            <a:off x="12136691" y="687136"/>
            <a:ext cx="2477968" cy="6357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10"/>
                </a:moveTo>
                <a:lnTo>
                  <a:pt x="10800" y="0"/>
                </a:lnTo>
                <a:lnTo>
                  <a:pt x="21600" y="4210"/>
                </a:lnTo>
                <a:lnTo>
                  <a:pt x="16200" y="421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421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6" name="二等辺三角形 5"/>
          <p:cNvSpPr/>
          <p:nvPr/>
        </p:nvSpPr>
        <p:spPr>
          <a:xfrm rot="13925698">
            <a:off x="3105361" y="5193539"/>
            <a:ext cx="874065" cy="5122277"/>
          </a:xfrm>
          <a:prstGeom prst="triangle">
            <a:avLst/>
          </a:prstGeom>
          <a:solidFill>
            <a:srgbClr val="AFDC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7" name="正方形/長方形 6"/>
          <p:cNvSpPr/>
          <p:nvPr/>
        </p:nvSpPr>
        <p:spPr>
          <a:xfrm rot="19289161">
            <a:off x="4713644" y="5437249"/>
            <a:ext cx="6968744" cy="1093043"/>
          </a:xfrm>
          <a:prstGeom prst="rect">
            <a:avLst/>
          </a:prstGeom>
          <a:solidFill>
            <a:srgbClr val="87CBD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590" name="円/楕円 17"/>
          <p:cNvGrpSpPr/>
          <p:nvPr/>
        </p:nvGrpSpPr>
        <p:grpSpPr>
          <a:xfrm>
            <a:off x="4257656" y="6155099"/>
            <a:ext cx="827903" cy="827903"/>
            <a:chOff x="0" y="0"/>
            <a:chExt cx="827901" cy="827901"/>
          </a:xfrm>
        </p:grpSpPr>
        <p:sp>
          <p:nvSpPr>
            <p:cNvPr id="2588" name="Lingkaran"/>
            <p:cNvSpPr/>
            <p:nvPr/>
          </p:nvSpPr>
          <p:spPr>
            <a:xfrm>
              <a:off x="0" y="0"/>
              <a:ext cx="827902" cy="827902"/>
            </a:xfrm>
            <a:prstGeom prst="ellipse">
              <a:avLst/>
            </a:prstGeom>
            <a:solidFill>
              <a:schemeClr val="accent1"/>
            </a:solidFill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89" name="1"/>
            <p:cNvSpPr txBox="1"/>
            <p:nvPr/>
          </p:nvSpPr>
          <p:spPr>
            <a:xfrm>
              <a:off x="121242" y="126930"/>
              <a:ext cx="585418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593" name="円/楕円 18"/>
          <p:cNvGrpSpPr/>
          <p:nvPr/>
        </p:nvGrpSpPr>
        <p:grpSpPr>
          <a:xfrm>
            <a:off x="7370113" y="6322204"/>
            <a:ext cx="827903" cy="827903"/>
            <a:chOff x="0" y="0"/>
            <a:chExt cx="827901" cy="827901"/>
          </a:xfrm>
        </p:grpSpPr>
        <p:sp>
          <p:nvSpPr>
            <p:cNvPr id="2591" name="Lingkaran"/>
            <p:cNvSpPr/>
            <p:nvPr/>
          </p:nvSpPr>
          <p:spPr>
            <a:xfrm>
              <a:off x="0" y="0"/>
              <a:ext cx="827902" cy="827902"/>
            </a:xfrm>
            <a:prstGeom prst="ellipse">
              <a:avLst/>
            </a:prstGeom>
            <a:solidFill>
              <a:schemeClr val="accent1"/>
            </a:solidFill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92" name="2"/>
            <p:cNvSpPr txBox="1"/>
            <p:nvPr/>
          </p:nvSpPr>
          <p:spPr>
            <a:xfrm>
              <a:off x="121242" y="126930"/>
              <a:ext cx="585418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596" name="円/楕円 19"/>
          <p:cNvGrpSpPr/>
          <p:nvPr/>
        </p:nvGrpSpPr>
        <p:grpSpPr>
          <a:xfrm>
            <a:off x="9555832" y="3685457"/>
            <a:ext cx="827903" cy="827903"/>
            <a:chOff x="0" y="0"/>
            <a:chExt cx="827901" cy="827901"/>
          </a:xfrm>
        </p:grpSpPr>
        <p:sp>
          <p:nvSpPr>
            <p:cNvPr id="2594" name="Lingkaran"/>
            <p:cNvSpPr/>
            <p:nvPr/>
          </p:nvSpPr>
          <p:spPr>
            <a:xfrm>
              <a:off x="0" y="0"/>
              <a:ext cx="827902" cy="827902"/>
            </a:xfrm>
            <a:prstGeom prst="ellipse">
              <a:avLst/>
            </a:prstGeom>
            <a:solidFill>
              <a:schemeClr val="accent1"/>
            </a:solidFill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95" name="3"/>
            <p:cNvSpPr txBox="1"/>
            <p:nvPr/>
          </p:nvSpPr>
          <p:spPr>
            <a:xfrm>
              <a:off x="121242" y="126930"/>
              <a:ext cx="585418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599" name="円/楕円 20"/>
          <p:cNvGrpSpPr/>
          <p:nvPr/>
        </p:nvGrpSpPr>
        <p:grpSpPr>
          <a:xfrm>
            <a:off x="13375675" y="3608273"/>
            <a:ext cx="827903" cy="827903"/>
            <a:chOff x="0" y="0"/>
            <a:chExt cx="827901" cy="827901"/>
          </a:xfrm>
        </p:grpSpPr>
        <p:sp>
          <p:nvSpPr>
            <p:cNvPr id="2597" name="Lingkaran"/>
            <p:cNvSpPr/>
            <p:nvPr/>
          </p:nvSpPr>
          <p:spPr>
            <a:xfrm>
              <a:off x="0" y="0"/>
              <a:ext cx="827902" cy="827902"/>
            </a:xfrm>
            <a:prstGeom prst="ellipse">
              <a:avLst/>
            </a:prstGeom>
            <a:solidFill>
              <a:schemeClr val="accent1"/>
            </a:solidFill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98" name="4"/>
            <p:cNvSpPr txBox="1"/>
            <p:nvPr/>
          </p:nvSpPr>
          <p:spPr>
            <a:xfrm>
              <a:off x="121242" y="126930"/>
              <a:ext cx="585418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2600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465695" y="4552800"/>
            <a:ext cx="4312026" cy="1625815"/>
          </a:xfrm>
          <a:prstGeom prst="rect">
            <a:avLst/>
          </a:prstGeom>
        </p:spPr>
        <p:txBody>
          <a:bodyPr lIns="81637" tIns="81637" rIns="81637" bIns="81637"/>
          <a:lstStyle>
            <a:lvl1pPr>
              <a:lnSpc>
                <a:spcPct val="120000"/>
              </a:lnSpc>
              <a:spcBef>
                <a:spcPts val="0"/>
              </a:spcBef>
              <a:defRPr sz="1800"/>
            </a:lvl1pPr>
            <a:lvl2pPr marL="1144385" indent="-328008">
              <a:lnSpc>
                <a:spcPct val="120000"/>
              </a:lnSpc>
              <a:spcBef>
                <a:spcPts val="0"/>
              </a:spcBef>
              <a:defRPr sz="1800"/>
            </a:lvl2pPr>
            <a:lvl3pPr marL="1895159" indent="-262406">
              <a:lnSpc>
                <a:spcPct val="120000"/>
              </a:lnSpc>
              <a:spcBef>
                <a:spcPts val="0"/>
              </a:spcBef>
              <a:defRPr sz="1800"/>
            </a:lvl3pPr>
            <a:lvl4pPr marL="2711535" indent="-262406">
              <a:lnSpc>
                <a:spcPct val="120000"/>
              </a:lnSpc>
              <a:spcBef>
                <a:spcPts val="0"/>
              </a:spcBef>
              <a:defRPr sz="1800"/>
            </a:lvl4pPr>
            <a:lvl5pPr marL="3527911" indent="-262406">
              <a:lnSpc>
                <a:spcPct val="120000"/>
              </a:lnSpc>
              <a:spcBef>
                <a:spcPts val="0"/>
              </a:spcBef>
              <a:defRPr sz="18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601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465695" y="4011540"/>
            <a:ext cx="4312027" cy="64502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60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8333116" y="7110310"/>
            <a:ext cx="4312027" cy="162581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2603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8333116" y="6569050"/>
            <a:ext cx="4312027" cy="645025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604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8648151" y="1634309"/>
            <a:ext cx="4312027" cy="162581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2605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8648151" y="1093050"/>
            <a:ext cx="4312027" cy="64502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606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3517145" y="5144699"/>
            <a:ext cx="4312027" cy="162581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2607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3517145" y="4603439"/>
            <a:ext cx="4312027" cy="64502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608" name="直線コネクタ 34"/>
          <p:cNvSpPr/>
          <p:nvPr/>
        </p:nvSpPr>
        <p:spPr>
          <a:xfrm flipH="1" flipV="1">
            <a:off x="7192" y="2791178"/>
            <a:ext cx="8012343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09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586568" y="578034"/>
            <a:ext cx="6030672" cy="2213144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17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8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9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20" name="フローチャート: データ 19"/>
          <p:cNvSpPr/>
          <p:nvPr/>
        </p:nvSpPr>
        <p:spPr>
          <a:xfrm>
            <a:off x="3424072" y="2668223"/>
            <a:ext cx="5482939" cy="542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320" y="0"/>
                </a:lnTo>
                <a:lnTo>
                  <a:pt x="21600" y="0"/>
                </a:lnTo>
                <a:lnTo>
                  <a:pt x="17280" y="21600"/>
                </a:lnTo>
                <a:close/>
              </a:path>
            </a:pathLst>
          </a:custGeom>
          <a:solidFill>
            <a:srgbClr val="C2C2C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1" name="平行四辺形 6"/>
          <p:cNvSpPr/>
          <p:nvPr/>
        </p:nvSpPr>
        <p:spPr>
          <a:xfrm flipH="1">
            <a:off x="405325" y="1093050"/>
            <a:ext cx="8487931" cy="1575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820" y="0"/>
                </a:lnTo>
                <a:lnTo>
                  <a:pt x="21600" y="0"/>
                </a:lnTo>
                <a:lnTo>
                  <a:pt x="19780" y="21600"/>
                </a:lnTo>
                <a:close/>
              </a:path>
            </a:pathLst>
          </a:cu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2" name="平行四辺形 25"/>
          <p:cNvSpPr/>
          <p:nvPr/>
        </p:nvSpPr>
        <p:spPr>
          <a:xfrm flipH="1">
            <a:off x="3438676" y="3210524"/>
            <a:ext cx="8487931" cy="1575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820" y="0"/>
                </a:lnTo>
                <a:lnTo>
                  <a:pt x="21600" y="0"/>
                </a:lnTo>
                <a:lnTo>
                  <a:pt x="19780" y="21600"/>
                </a:lnTo>
                <a:close/>
              </a:path>
            </a:pathLst>
          </a:cu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3" name="フローチャート: データ 26"/>
          <p:cNvSpPr/>
          <p:nvPr/>
        </p:nvSpPr>
        <p:spPr>
          <a:xfrm>
            <a:off x="6443667" y="4785700"/>
            <a:ext cx="5482940" cy="542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320" y="0"/>
                </a:lnTo>
                <a:lnTo>
                  <a:pt x="21600" y="0"/>
                </a:lnTo>
                <a:lnTo>
                  <a:pt x="17280" y="21600"/>
                </a:lnTo>
                <a:close/>
              </a:path>
            </a:pathLst>
          </a:custGeom>
          <a:solidFill>
            <a:srgbClr val="C2C2C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4" name="平行四辺形 27"/>
          <p:cNvSpPr/>
          <p:nvPr/>
        </p:nvSpPr>
        <p:spPr>
          <a:xfrm flipH="1">
            <a:off x="6465942" y="5328001"/>
            <a:ext cx="8487931" cy="1575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820" y="0"/>
                </a:lnTo>
                <a:lnTo>
                  <a:pt x="21600" y="0"/>
                </a:lnTo>
                <a:lnTo>
                  <a:pt x="19780" y="21600"/>
                </a:lnTo>
                <a:close/>
              </a:path>
            </a:pathLst>
          </a:cu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5" name="フローチャート: データ 28"/>
          <p:cNvSpPr/>
          <p:nvPr/>
        </p:nvSpPr>
        <p:spPr>
          <a:xfrm>
            <a:off x="9470934" y="6903176"/>
            <a:ext cx="5482940" cy="542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320" y="0"/>
                </a:lnTo>
                <a:lnTo>
                  <a:pt x="21600" y="0"/>
                </a:lnTo>
                <a:lnTo>
                  <a:pt x="17280" y="21600"/>
                </a:lnTo>
                <a:close/>
              </a:path>
            </a:pathLst>
          </a:custGeom>
          <a:solidFill>
            <a:srgbClr val="C2C2C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6" name="平行四辺形 29"/>
          <p:cNvSpPr/>
          <p:nvPr/>
        </p:nvSpPr>
        <p:spPr>
          <a:xfrm flipH="1">
            <a:off x="9476255" y="7445477"/>
            <a:ext cx="8487931" cy="1575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820" y="0"/>
                </a:lnTo>
                <a:lnTo>
                  <a:pt x="21600" y="0"/>
                </a:lnTo>
                <a:lnTo>
                  <a:pt x="19780" y="21600"/>
                </a:lnTo>
                <a:close/>
              </a:path>
            </a:pathLst>
          </a:cu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7" name="平行四辺形 30"/>
          <p:cNvSpPr/>
          <p:nvPr/>
        </p:nvSpPr>
        <p:spPr>
          <a:xfrm flipH="1">
            <a:off x="405326" y="1093050"/>
            <a:ext cx="2025227" cy="1575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627" y="0"/>
                </a:lnTo>
                <a:lnTo>
                  <a:pt x="21600" y="0"/>
                </a:lnTo>
                <a:lnTo>
                  <a:pt x="13973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8" name="平行四辺形 31"/>
          <p:cNvSpPr/>
          <p:nvPr/>
        </p:nvSpPr>
        <p:spPr>
          <a:xfrm flipH="1">
            <a:off x="3438676" y="3210523"/>
            <a:ext cx="2025227" cy="1575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627" y="0"/>
                </a:lnTo>
                <a:lnTo>
                  <a:pt x="21600" y="0"/>
                </a:lnTo>
                <a:lnTo>
                  <a:pt x="13973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9" name="平行四辺形 32"/>
          <p:cNvSpPr/>
          <p:nvPr/>
        </p:nvSpPr>
        <p:spPr>
          <a:xfrm flipH="1">
            <a:off x="6465942" y="5327999"/>
            <a:ext cx="2025227" cy="1575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627" y="0"/>
                </a:lnTo>
                <a:lnTo>
                  <a:pt x="21600" y="0"/>
                </a:lnTo>
                <a:lnTo>
                  <a:pt x="13973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30" name="平行四辺形 33"/>
          <p:cNvSpPr/>
          <p:nvPr/>
        </p:nvSpPr>
        <p:spPr>
          <a:xfrm flipH="1">
            <a:off x="9470934" y="7445475"/>
            <a:ext cx="2025227" cy="1575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627" y="0"/>
                </a:lnTo>
                <a:lnTo>
                  <a:pt x="21600" y="0"/>
                </a:lnTo>
                <a:lnTo>
                  <a:pt x="13973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31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960200" y="1269410"/>
            <a:ext cx="885287" cy="1215136"/>
          </a:xfrm>
          <a:prstGeom prst="rect">
            <a:avLst/>
          </a:prstGeom>
        </p:spPr>
        <p:txBody>
          <a:bodyPr lIns="81637" tIns="81637" rIns="81637" bIns="81637" anchor="ctr"/>
          <a:lstStyle>
            <a:lvl1pPr algn="ctr">
              <a:spcBef>
                <a:spcPts val="0"/>
              </a:spcBef>
              <a:defRPr sz="4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691065" indent="-874688" algn="ctr">
              <a:spcBef>
                <a:spcPts val="0"/>
              </a:spcBef>
              <a:defRPr sz="4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332503" indent="-699750" algn="ctr">
              <a:spcBef>
                <a:spcPts val="0"/>
              </a:spcBef>
              <a:defRPr sz="4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148879" indent="-699750" algn="ctr">
              <a:spcBef>
                <a:spcPts val="0"/>
              </a:spcBef>
              <a:defRPr sz="4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965255" indent="-699750" algn="ctr">
              <a:spcBef>
                <a:spcPts val="0"/>
              </a:spcBef>
              <a:defRPr sz="4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632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4008647" y="3383822"/>
            <a:ext cx="885287" cy="121513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4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633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7035913" y="5501299"/>
            <a:ext cx="885287" cy="121513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4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634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0040904" y="7618775"/>
            <a:ext cx="885287" cy="121513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algn="ctr">
              <a:spcBef>
                <a:spcPts val="0"/>
              </a:spcBef>
              <a:defRPr sz="4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635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2167430" y="1002439"/>
            <a:ext cx="6120682" cy="848976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636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438449" y="1723121"/>
            <a:ext cx="5972973" cy="9451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2637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5219874" y="3119913"/>
            <a:ext cx="6120681" cy="848976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638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5490893" y="3840595"/>
            <a:ext cx="5972972" cy="9451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2639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8206875" y="5237390"/>
            <a:ext cx="6120681" cy="848976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640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8477894" y="5958073"/>
            <a:ext cx="5972972" cy="9451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2641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1225141" y="7354865"/>
            <a:ext cx="6120681" cy="848976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36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642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1496160" y="8075548"/>
            <a:ext cx="5972972" cy="9451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2643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630068" y="5671751"/>
            <a:ext cx="6088233" cy="2090620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54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644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630069" y="7798795"/>
            <a:ext cx="7658042" cy="157517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</a:pPr>
            <a:endParaRPr/>
          </a:p>
        </p:txBody>
      </p:sp>
      <p:sp>
        <p:nvSpPr>
          <p:cNvPr id="2645" name="直線コネクタ 48"/>
          <p:cNvSpPr/>
          <p:nvPr/>
        </p:nvSpPr>
        <p:spPr>
          <a:xfrm>
            <a:off x="-1" y="7708785"/>
            <a:ext cx="8288113" cy="1"/>
          </a:xfrm>
          <a:prstGeom prst="line">
            <a:avLst/>
          </a:prstGeom>
          <a:ln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53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54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55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56" name="平行四辺形 5"/>
          <p:cNvSpPr/>
          <p:nvPr/>
        </p:nvSpPr>
        <p:spPr>
          <a:xfrm>
            <a:off x="852615" y="2488885"/>
            <a:ext cx="16852860" cy="2436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22" y="0"/>
                </a:moveTo>
                <a:lnTo>
                  <a:pt x="21600" y="0"/>
                </a:lnTo>
                <a:lnTo>
                  <a:pt x="21600" y="11569"/>
                </a:lnTo>
                <a:lnTo>
                  <a:pt x="12032" y="11569"/>
                </a:lnTo>
                <a:lnTo>
                  <a:pt x="9138" y="21600"/>
                </a:lnTo>
                <a:lnTo>
                  <a:pt x="9010" y="21600"/>
                </a:lnTo>
                <a:lnTo>
                  <a:pt x="9010" y="21600"/>
                </a:lnTo>
                <a:lnTo>
                  <a:pt x="0" y="21600"/>
                </a:lnTo>
                <a:lnTo>
                  <a:pt x="234" y="20012"/>
                </a:lnTo>
                <a:lnTo>
                  <a:pt x="9118" y="20012"/>
                </a:lnTo>
                <a:lnTo>
                  <a:pt x="12022" y="76"/>
                </a:lnTo>
                <a:close/>
              </a:path>
            </a:pathLst>
          </a:cu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57" name="平行四辺形 6"/>
          <p:cNvSpPr/>
          <p:nvPr/>
        </p:nvSpPr>
        <p:spPr>
          <a:xfrm>
            <a:off x="617837" y="3856113"/>
            <a:ext cx="17087638" cy="1307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58" y="0"/>
                </a:moveTo>
                <a:lnTo>
                  <a:pt x="12158" y="40"/>
                </a:lnTo>
                <a:lnTo>
                  <a:pt x="21600" y="40"/>
                </a:lnTo>
                <a:lnTo>
                  <a:pt x="21600" y="21600"/>
                </a:lnTo>
                <a:lnTo>
                  <a:pt x="0" y="21600"/>
                </a:lnTo>
                <a:lnTo>
                  <a:pt x="231" y="18640"/>
                </a:lnTo>
                <a:lnTo>
                  <a:pt x="9325" y="18640"/>
                </a:lnTo>
                <a:close/>
              </a:path>
            </a:pathLst>
          </a:custGeom>
          <a:solidFill>
            <a:srgbClr val="AFDC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58" name="平行四辺形 6"/>
          <p:cNvSpPr/>
          <p:nvPr/>
        </p:nvSpPr>
        <p:spPr>
          <a:xfrm flipV="1">
            <a:off x="617837" y="5219032"/>
            <a:ext cx="17087638" cy="1307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58" y="0"/>
                </a:moveTo>
                <a:lnTo>
                  <a:pt x="12158" y="40"/>
                </a:lnTo>
                <a:lnTo>
                  <a:pt x="21600" y="40"/>
                </a:lnTo>
                <a:lnTo>
                  <a:pt x="21600" y="21600"/>
                </a:lnTo>
                <a:lnTo>
                  <a:pt x="0" y="21600"/>
                </a:lnTo>
                <a:lnTo>
                  <a:pt x="231" y="18640"/>
                </a:lnTo>
                <a:lnTo>
                  <a:pt x="9325" y="18640"/>
                </a:lnTo>
                <a:close/>
              </a:path>
            </a:pathLst>
          </a:cu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59" name="平行四辺形 5"/>
          <p:cNvSpPr/>
          <p:nvPr/>
        </p:nvSpPr>
        <p:spPr>
          <a:xfrm flipV="1">
            <a:off x="852615" y="5458626"/>
            <a:ext cx="16852860" cy="2436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22" y="0"/>
                </a:moveTo>
                <a:lnTo>
                  <a:pt x="21600" y="0"/>
                </a:lnTo>
                <a:lnTo>
                  <a:pt x="21600" y="11569"/>
                </a:lnTo>
                <a:lnTo>
                  <a:pt x="12032" y="11569"/>
                </a:lnTo>
                <a:lnTo>
                  <a:pt x="9138" y="21600"/>
                </a:lnTo>
                <a:lnTo>
                  <a:pt x="9010" y="21600"/>
                </a:lnTo>
                <a:lnTo>
                  <a:pt x="9010" y="21600"/>
                </a:lnTo>
                <a:lnTo>
                  <a:pt x="0" y="21600"/>
                </a:lnTo>
                <a:lnTo>
                  <a:pt x="234" y="20012"/>
                </a:lnTo>
                <a:lnTo>
                  <a:pt x="9118" y="20012"/>
                </a:lnTo>
                <a:lnTo>
                  <a:pt x="12022" y="76"/>
                </a:lnTo>
                <a:close/>
              </a:path>
            </a:pathLst>
          </a:custGeom>
          <a:solidFill>
            <a:srgbClr val="AFDC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60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10448350" y="2753104"/>
            <a:ext cx="793285" cy="79328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61" name="図プレースホルダー 7"/>
          <p:cNvSpPr>
            <a:spLocks noGrp="1"/>
          </p:cNvSpPr>
          <p:nvPr>
            <p:ph type="pic" sz="quarter" idx="14"/>
          </p:nvPr>
        </p:nvSpPr>
        <p:spPr>
          <a:xfrm>
            <a:off x="10448350" y="4104964"/>
            <a:ext cx="793285" cy="79328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62" name="図プレースホルダー 7"/>
          <p:cNvSpPr>
            <a:spLocks noGrp="1"/>
          </p:cNvSpPr>
          <p:nvPr>
            <p:ph type="pic" sz="quarter" idx="15"/>
          </p:nvPr>
        </p:nvSpPr>
        <p:spPr>
          <a:xfrm>
            <a:off x="10448350" y="5456823"/>
            <a:ext cx="793285" cy="79328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63" name="図プレースホルダー 7"/>
          <p:cNvSpPr>
            <a:spLocks noGrp="1"/>
          </p:cNvSpPr>
          <p:nvPr>
            <p:ph type="pic" sz="quarter" idx="16"/>
          </p:nvPr>
        </p:nvSpPr>
        <p:spPr>
          <a:xfrm>
            <a:off x="10448350" y="6808685"/>
            <a:ext cx="793285" cy="79328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64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1316140" y="2566146"/>
            <a:ext cx="5972972" cy="1182198"/>
          </a:xfrm>
          <a:prstGeom prst="rect">
            <a:avLst/>
          </a:prstGeom>
        </p:spPr>
        <p:txBody>
          <a:bodyPr lIns="81637" tIns="81637" rIns="81637" bIns="81637" anchor="ctr"/>
          <a:lstStyle>
            <a:lvl1pPr>
              <a:lnSpc>
                <a:spcPct val="120000"/>
              </a:lnSpc>
              <a:spcBef>
                <a:spcPts val="400"/>
              </a:spcBef>
              <a:defRPr sz="1800"/>
            </a:lvl1pPr>
            <a:lvl2pPr marL="1144385" indent="-328008">
              <a:lnSpc>
                <a:spcPct val="120000"/>
              </a:lnSpc>
              <a:spcBef>
                <a:spcPts val="400"/>
              </a:spcBef>
              <a:defRPr sz="1800"/>
            </a:lvl2pPr>
            <a:lvl3pPr marL="1895159" indent="-262406">
              <a:lnSpc>
                <a:spcPct val="120000"/>
              </a:lnSpc>
              <a:spcBef>
                <a:spcPts val="400"/>
              </a:spcBef>
              <a:defRPr sz="1800"/>
            </a:lvl3pPr>
            <a:lvl4pPr marL="2711535" indent="-262406">
              <a:lnSpc>
                <a:spcPct val="120000"/>
              </a:lnSpc>
              <a:spcBef>
                <a:spcPts val="400"/>
              </a:spcBef>
              <a:defRPr sz="1800"/>
            </a:lvl4pPr>
            <a:lvl5pPr marL="3527911" indent="-262406">
              <a:lnSpc>
                <a:spcPct val="120000"/>
              </a:lnSpc>
              <a:spcBef>
                <a:spcPts val="400"/>
              </a:spcBef>
              <a:defRPr sz="18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665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1316140" y="3935259"/>
            <a:ext cx="5972972" cy="118219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2666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1316140" y="5298178"/>
            <a:ext cx="5972972" cy="118219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2667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1316140" y="6661602"/>
            <a:ext cx="5972972" cy="1182198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2668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042305" y="2488886"/>
            <a:ext cx="6840761" cy="2213145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669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042305" y="5784005"/>
            <a:ext cx="6840761" cy="255485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77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8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9" name="直線コネクタ 32"/>
          <p:cNvSpPr/>
          <p:nvPr/>
        </p:nvSpPr>
        <p:spPr>
          <a:xfrm flipH="1" flipV="1">
            <a:off x="7192" y="7631704"/>
            <a:ext cx="9259472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0" name="正方形/長方形 5"/>
          <p:cNvSpPr/>
          <p:nvPr/>
        </p:nvSpPr>
        <p:spPr>
          <a:xfrm rot="18000000">
            <a:off x="7641770" y="8548320"/>
            <a:ext cx="2942562" cy="1447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14862" y="21600"/>
                </a:lnTo>
                <a:cubicBezTo>
                  <a:pt x="12670" y="17376"/>
                  <a:pt x="9707" y="14800"/>
                  <a:pt x="6448" y="14800"/>
                </a:cubicBezTo>
                <a:cubicBezTo>
                  <a:pt x="5446" y="14800"/>
                  <a:pt x="4471" y="15044"/>
                  <a:pt x="3542" y="15532"/>
                </a:cubicBezTo>
                <a:lnTo>
                  <a:pt x="0" y="3062"/>
                </a:lnTo>
                <a:cubicBezTo>
                  <a:pt x="1869" y="5440"/>
                  <a:pt x="4080" y="6800"/>
                  <a:pt x="6448" y="6800"/>
                </a:cubicBezTo>
                <a:cubicBezTo>
                  <a:pt x="9707" y="6800"/>
                  <a:pt x="12670" y="4224"/>
                  <a:pt x="1486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1" name="正方形/長方形 5"/>
          <p:cNvSpPr/>
          <p:nvPr/>
        </p:nvSpPr>
        <p:spPr>
          <a:xfrm rot="8100000">
            <a:off x="7041556" y="3905430"/>
            <a:ext cx="2869914" cy="100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803" y="0"/>
                </a:lnTo>
                <a:cubicBezTo>
                  <a:pt x="6365" y="4224"/>
                  <a:pt x="8477" y="6800"/>
                  <a:pt x="10800" y="6800"/>
                </a:cubicBezTo>
                <a:cubicBezTo>
                  <a:pt x="13123" y="6800"/>
                  <a:pt x="15235" y="4224"/>
                  <a:pt x="16797" y="0"/>
                </a:cubicBezTo>
                <a:lnTo>
                  <a:pt x="21600" y="0"/>
                </a:lnTo>
                <a:lnTo>
                  <a:pt x="21600" y="21600"/>
                </a:lnTo>
                <a:lnTo>
                  <a:pt x="16797" y="21600"/>
                </a:lnTo>
                <a:cubicBezTo>
                  <a:pt x="15235" y="17376"/>
                  <a:pt x="13123" y="14800"/>
                  <a:pt x="10800" y="14800"/>
                </a:cubicBezTo>
                <a:cubicBezTo>
                  <a:pt x="8477" y="14800"/>
                  <a:pt x="6365" y="17376"/>
                  <a:pt x="4803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AFDC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2" name="正方形/長方形 5"/>
          <p:cNvSpPr/>
          <p:nvPr/>
        </p:nvSpPr>
        <p:spPr>
          <a:xfrm rot="2864116">
            <a:off x="7402104" y="2013749"/>
            <a:ext cx="2402013" cy="842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803" y="0"/>
                </a:lnTo>
                <a:cubicBezTo>
                  <a:pt x="6365" y="4224"/>
                  <a:pt x="8477" y="6800"/>
                  <a:pt x="10800" y="6800"/>
                </a:cubicBezTo>
                <a:cubicBezTo>
                  <a:pt x="13123" y="6800"/>
                  <a:pt x="15235" y="4224"/>
                  <a:pt x="16797" y="0"/>
                </a:cubicBezTo>
                <a:lnTo>
                  <a:pt x="21600" y="0"/>
                </a:lnTo>
                <a:lnTo>
                  <a:pt x="21600" y="21600"/>
                </a:lnTo>
                <a:lnTo>
                  <a:pt x="16797" y="21600"/>
                </a:lnTo>
                <a:cubicBezTo>
                  <a:pt x="15235" y="17376"/>
                  <a:pt x="13123" y="14800"/>
                  <a:pt x="10800" y="14800"/>
                </a:cubicBezTo>
                <a:cubicBezTo>
                  <a:pt x="8477" y="14800"/>
                  <a:pt x="6365" y="17376"/>
                  <a:pt x="4803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3" name="円/楕円 1"/>
          <p:cNvSpPr/>
          <p:nvPr/>
        </p:nvSpPr>
        <p:spPr>
          <a:xfrm>
            <a:off x="8642660" y="2531946"/>
            <a:ext cx="1726123" cy="1726122"/>
          </a:xfrm>
          <a:prstGeom prst="ellipse">
            <a:avLst/>
          </a:prstGeom>
          <a:solidFill>
            <a:srgbClr val="F2F2F2"/>
          </a:solidFill>
          <a:ln w="127000">
            <a:solidFill>
              <a:srgbClr val="AFDCE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4" name="円/楕円 4"/>
          <p:cNvSpPr/>
          <p:nvPr/>
        </p:nvSpPr>
        <p:spPr>
          <a:xfrm>
            <a:off x="7002116" y="824545"/>
            <a:ext cx="1474397" cy="1474398"/>
          </a:xfrm>
          <a:prstGeom prst="ellipse">
            <a:avLst/>
          </a:prstGeom>
          <a:solidFill>
            <a:srgbClr val="F2F2F2"/>
          </a:solidFill>
          <a:ln w="127000">
            <a:solidFill>
              <a:srgbClr val="D7EEF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5" name="正方形/長方形 5"/>
          <p:cNvSpPr/>
          <p:nvPr/>
        </p:nvSpPr>
        <p:spPr>
          <a:xfrm rot="2700000">
            <a:off x="6865970" y="6128846"/>
            <a:ext cx="3248069" cy="1138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803" y="0"/>
                </a:lnTo>
                <a:cubicBezTo>
                  <a:pt x="6365" y="4224"/>
                  <a:pt x="8477" y="6800"/>
                  <a:pt x="10800" y="6800"/>
                </a:cubicBezTo>
                <a:cubicBezTo>
                  <a:pt x="13123" y="6800"/>
                  <a:pt x="15235" y="4224"/>
                  <a:pt x="16797" y="0"/>
                </a:cubicBezTo>
                <a:lnTo>
                  <a:pt x="21600" y="0"/>
                </a:lnTo>
                <a:lnTo>
                  <a:pt x="21600" y="21600"/>
                </a:lnTo>
                <a:lnTo>
                  <a:pt x="16797" y="21600"/>
                </a:lnTo>
                <a:cubicBezTo>
                  <a:pt x="15235" y="17376"/>
                  <a:pt x="13123" y="14800"/>
                  <a:pt x="10800" y="14800"/>
                </a:cubicBezTo>
                <a:cubicBezTo>
                  <a:pt x="8477" y="14800"/>
                  <a:pt x="6365" y="17376"/>
                  <a:pt x="4803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87CBD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6" name="円/楕円 10"/>
          <p:cNvSpPr/>
          <p:nvPr/>
        </p:nvSpPr>
        <p:spPr>
          <a:xfrm>
            <a:off x="6307811" y="4514532"/>
            <a:ext cx="1978403" cy="1978403"/>
          </a:xfrm>
          <a:prstGeom prst="ellipse">
            <a:avLst/>
          </a:prstGeom>
          <a:solidFill>
            <a:srgbClr val="F2F2F2"/>
          </a:solidFill>
          <a:ln w="127000">
            <a:solidFill>
              <a:srgbClr val="87CBD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7" name="円/楕円 11"/>
          <p:cNvSpPr/>
          <p:nvPr/>
        </p:nvSpPr>
        <p:spPr>
          <a:xfrm>
            <a:off x="8661659" y="6876763"/>
            <a:ext cx="2330115" cy="2330115"/>
          </a:xfrm>
          <a:prstGeom prst="ellipse">
            <a:avLst/>
          </a:prstGeom>
          <a:solidFill>
            <a:srgbClr val="F2F2F2"/>
          </a:solidFill>
          <a:ln w="1270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8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89" name="円弧 16"/>
          <p:cNvSpPr/>
          <p:nvPr/>
        </p:nvSpPr>
        <p:spPr>
          <a:xfrm rot="2700000">
            <a:off x="9920216" y="2928470"/>
            <a:ext cx="929613" cy="649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9652" y="0"/>
                  <a:pt x="18278" y="8626"/>
                  <a:pt x="21600" y="21600"/>
                </a:cubicBezTo>
              </a:path>
            </a:pathLst>
          </a:custGeom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690" name="円弧 17"/>
          <p:cNvSpPr/>
          <p:nvPr/>
        </p:nvSpPr>
        <p:spPr>
          <a:xfrm rot="2700000">
            <a:off x="8166643" y="1119373"/>
            <a:ext cx="784093" cy="420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8684" y="0"/>
                  <a:pt x="16792" y="8108"/>
                  <a:pt x="21600" y="21600"/>
                </a:cubicBezTo>
              </a:path>
            </a:pathLst>
          </a:custGeom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691" name="円弧 18"/>
          <p:cNvSpPr/>
          <p:nvPr/>
        </p:nvSpPr>
        <p:spPr>
          <a:xfrm rot="2700000">
            <a:off x="10431199" y="7391761"/>
            <a:ext cx="1151795" cy="617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8684" y="0"/>
                  <a:pt x="16792" y="8108"/>
                  <a:pt x="21600" y="21600"/>
                </a:cubicBezTo>
              </a:path>
            </a:pathLst>
          </a:custGeom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692" name="円弧 19"/>
          <p:cNvSpPr/>
          <p:nvPr/>
        </p:nvSpPr>
        <p:spPr>
          <a:xfrm rot="2700000">
            <a:off x="7828903" y="4933645"/>
            <a:ext cx="993140" cy="532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8684" y="0"/>
                  <a:pt x="16792" y="8108"/>
                  <a:pt x="21600" y="21600"/>
                </a:cubicBezTo>
              </a:path>
            </a:pathLst>
          </a:custGeom>
          <a:ln w="12700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693" name="直線コネクタ 21"/>
          <p:cNvSpPr/>
          <p:nvPr/>
        </p:nvSpPr>
        <p:spPr>
          <a:xfrm>
            <a:off x="8420752" y="869550"/>
            <a:ext cx="1613942" cy="1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94" name="直線コネクタ 22"/>
          <p:cNvSpPr/>
          <p:nvPr/>
        </p:nvSpPr>
        <p:spPr>
          <a:xfrm>
            <a:off x="10297469" y="2669750"/>
            <a:ext cx="834175" cy="1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95" name="直線コネクタ 23"/>
          <p:cNvSpPr/>
          <p:nvPr/>
        </p:nvSpPr>
        <p:spPr>
          <a:xfrm>
            <a:off x="8185584" y="4649970"/>
            <a:ext cx="2525798" cy="1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96" name="直線コネクタ 24"/>
          <p:cNvSpPr/>
          <p:nvPr/>
        </p:nvSpPr>
        <p:spPr>
          <a:xfrm>
            <a:off x="10851022" y="7035235"/>
            <a:ext cx="466203" cy="1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97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0088311" y="327965"/>
            <a:ext cx="6120681" cy="848976"/>
          </a:xfrm>
          <a:prstGeom prst="rect">
            <a:avLst/>
          </a:prstGeom>
        </p:spPr>
        <p:txBody>
          <a:bodyPr lIns="81637" tIns="81637" rIns="81637" bIns="81637" anchor="b"/>
          <a:lstStyle>
            <a:lvl1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99502" indent="-583125"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99253" indent="-466500"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915629" indent="-466500"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732005" indent="-466500"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698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10088311" y="1048045"/>
            <a:ext cx="6165686" cy="1035117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2699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586568" y="5418561"/>
            <a:ext cx="6030672" cy="2213145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700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620582" y="7676464"/>
            <a:ext cx="7397500" cy="196753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</a:pPr>
            <a:endParaRPr/>
          </a:p>
        </p:txBody>
      </p:sp>
      <p:sp>
        <p:nvSpPr>
          <p:cNvPr id="2701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1168430" y="2128165"/>
            <a:ext cx="6120681" cy="848976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70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1168430" y="2848244"/>
            <a:ext cx="6120681" cy="1035117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2703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0763385" y="4108384"/>
            <a:ext cx="6120681" cy="848976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704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10763385" y="4828464"/>
            <a:ext cx="6120681" cy="1035117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2705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11438460" y="6493650"/>
            <a:ext cx="6120682" cy="848976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>
              <a:spcBef>
                <a:spcPts val="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706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1438460" y="7213730"/>
            <a:ext cx="6120682" cy="1035117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2707" name="図プレースホルダー 7"/>
          <p:cNvSpPr>
            <a:spLocks noGrp="1"/>
          </p:cNvSpPr>
          <p:nvPr>
            <p:ph type="pic" sz="quarter" idx="22"/>
          </p:nvPr>
        </p:nvSpPr>
        <p:spPr>
          <a:xfrm>
            <a:off x="7395177" y="1183059"/>
            <a:ext cx="712915" cy="7129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08" name="図プレースホルダー 7"/>
          <p:cNvSpPr>
            <a:spLocks noGrp="1"/>
          </p:cNvSpPr>
          <p:nvPr>
            <p:ph type="pic" sz="quarter" idx="23"/>
          </p:nvPr>
        </p:nvSpPr>
        <p:spPr>
          <a:xfrm>
            <a:off x="9089200" y="2978484"/>
            <a:ext cx="833045" cy="8330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09" name="図プレースホルダー 7"/>
          <p:cNvSpPr>
            <a:spLocks noGrp="1"/>
          </p:cNvSpPr>
          <p:nvPr>
            <p:ph type="pic" sz="quarter" idx="24"/>
          </p:nvPr>
        </p:nvSpPr>
        <p:spPr>
          <a:xfrm>
            <a:off x="6783267" y="4988805"/>
            <a:ext cx="1009790" cy="100979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10" name="図プレースホルダー 7"/>
          <p:cNvSpPr>
            <a:spLocks noGrp="1"/>
          </p:cNvSpPr>
          <p:nvPr>
            <p:ph type="pic" sz="quarter" idx="25"/>
          </p:nvPr>
        </p:nvSpPr>
        <p:spPr>
          <a:xfrm>
            <a:off x="9188211" y="7438755"/>
            <a:ext cx="1222869" cy="12228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18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19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0" name="直線コネクタ 67"/>
          <p:cNvSpPr/>
          <p:nvPr/>
        </p:nvSpPr>
        <p:spPr>
          <a:xfrm>
            <a:off x="-135016" y="1003042"/>
            <a:ext cx="18594259" cy="7661473"/>
          </a:xfrm>
          <a:prstGeom prst="line">
            <a:avLst/>
          </a:prstGeom>
          <a:ln w="76200">
            <a:solidFill>
              <a:srgbClr val="D7EEF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21" name="円/楕円 6"/>
          <p:cNvSpPr/>
          <p:nvPr/>
        </p:nvSpPr>
        <p:spPr>
          <a:xfrm>
            <a:off x="3876495" y="1825616"/>
            <a:ext cx="3002851" cy="3002851"/>
          </a:xfrm>
          <a:prstGeom prst="ellipse">
            <a:avLst/>
          </a:prstGeom>
          <a:solidFill>
            <a:srgbClr val="FFFFFF"/>
          </a:solidFill>
          <a:ln w="57150">
            <a:solidFill>
              <a:srgbClr val="AFDCE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2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23" name="円/楕円 63"/>
          <p:cNvSpPr/>
          <p:nvPr/>
        </p:nvSpPr>
        <p:spPr>
          <a:xfrm>
            <a:off x="443628" y="417975"/>
            <a:ext cx="3002852" cy="3002851"/>
          </a:xfrm>
          <a:prstGeom prst="ellipse">
            <a:avLst/>
          </a:prstGeom>
          <a:solidFill>
            <a:srgbClr val="FFFFFF"/>
          </a:solidFill>
          <a:ln w="57150">
            <a:solidFill>
              <a:srgbClr val="AFDCE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4" name="円/楕円 62"/>
          <p:cNvSpPr/>
          <p:nvPr/>
        </p:nvSpPr>
        <p:spPr>
          <a:xfrm>
            <a:off x="3041431" y="749270"/>
            <a:ext cx="990112" cy="99011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5" name="円/楕円 68"/>
          <p:cNvSpPr/>
          <p:nvPr/>
        </p:nvSpPr>
        <p:spPr>
          <a:xfrm>
            <a:off x="7341879" y="3253290"/>
            <a:ext cx="3002851" cy="3002851"/>
          </a:xfrm>
          <a:prstGeom prst="ellipse">
            <a:avLst/>
          </a:prstGeom>
          <a:solidFill>
            <a:srgbClr val="FFFFFF"/>
          </a:solidFill>
          <a:ln w="57150">
            <a:solidFill>
              <a:srgbClr val="AFDCE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6" name="円/楕円 69"/>
          <p:cNvSpPr/>
          <p:nvPr/>
        </p:nvSpPr>
        <p:spPr>
          <a:xfrm>
            <a:off x="10839784" y="4705936"/>
            <a:ext cx="3002851" cy="3002851"/>
          </a:xfrm>
          <a:prstGeom prst="ellipse">
            <a:avLst/>
          </a:prstGeom>
          <a:solidFill>
            <a:srgbClr val="FFFFFF"/>
          </a:solidFill>
          <a:ln w="57150">
            <a:solidFill>
              <a:srgbClr val="AFDCE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7" name="円/楕円 70"/>
          <p:cNvSpPr/>
          <p:nvPr/>
        </p:nvSpPr>
        <p:spPr>
          <a:xfrm>
            <a:off x="14376271" y="6088605"/>
            <a:ext cx="3002851" cy="3002851"/>
          </a:xfrm>
          <a:prstGeom prst="ellipse">
            <a:avLst/>
          </a:prstGeom>
          <a:solidFill>
            <a:srgbClr val="FFFFFF"/>
          </a:solidFill>
          <a:ln w="57150">
            <a:solidFill>
              <a:srgbClr val="AFDCE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8" name="円/楕円 71"/>
          <p:cNvSpPr/>
          <p:nvPr/>
        </p:nvSpPr>
        <p:spPr>
          <a:xfrm>
            <a:off x="6487910" y="2173171"/>
            <a:ext cx="990111" cy="99011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9" name="円/楕円 72"/>
          <p:cNvSpPr/>
          <p:nvPr/>
        </p:nvSpPr>
        <p:spPr>
          <a:xfrm>
            <a:off x="9953294" y="3613330"/>
            <a:ext cx="990111" cy="990112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0" name="円/楕円 73"/>
          <p:cNvSpPr/>
          <p:nvPr/>
        </p:nvSpPr>
        <p:spPr>
          <a:xfrm>
            <a:off x="13463686" y="5098494"/>
            <a:ext cx="990111" cy="990112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1" name="円/楕円 74"/>
          <p:cNvSpPr/>
          <p:nvPr/>
        </p:nvSpPr>
        <p:spPr>
          <a:xfrm>
            <a:off x="16974075" y="6493650"/>
            <a:ext cx="990111" cy="990111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586568" y="5418561"/>
            <a:ext cx="6757661" cy="2213145"/>
          </a:xfrm>
          <a:prstGeom prst="rect">
            <a:avLst/>
          </a:prstGeom>
        </p:spPr>
        <p:txBody>
          <a:bodyPr lIns="81637" tIns="81637" rIns="81637" bIns="81637" anchor="b"/>
          <a:lstStyle>
            <a:lvl1pPr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733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620581" y="7676464"/>
            <a:ext cx="8792655" cy="169750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</a:pPr>
            <a:endParaRPr/>
          </a:p>
        </p:txBody>
      </p:sp>
      <p:sp>
        <p:nvSpPr>
          <p:cNvPr id="2734" name="直線コネクタ 78"/>
          <p:cNvSpPr/>
          <p:nvPr/>
        </p:nvSpPr>
        <p:spPr>
          <a:xfrm flipH="1" flipV="1">
            <a:off x="7192" y="7631704"/>
            <a:ext cx="9406044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5" name="直角三角形 81"/>
          <p:cNvSpPr/>
          <p:nvPr/>
        </p:nvSpPr>
        <p:spPr>
          <a:xfrm rot="14829042">
            <a:off x="3369286" y="2325330"/>
            <a:ext cx="401179" cy="401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6" name="直角三角形 82"/>
          <p:cNvSpPr/>
          <p:nvPr/>
        </p:nvSpPr>
        <p:spPr>
          <a:xfrm rot="14829042">
            <a:off x="6820092" y="3735065"/>
            <a:ext cx="401179" cy="401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7" name="直角三角形 83"/>
          <p:cNvSpPr/>
          <p:nvPr/>
        </p:nvSpPr>
        <p:spPr>
          <a:xfrm rot="14829042">
            <a:off x="10285476" y="5175225"/>
            <a:ext cx="401179" cy="401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8" name="直角三角形 84"/>
          <p:cNvSpPr/>
          <p:nvPr/>
        </p:nvSpPr>
        <p:spPr>
          <a:xfrm rot="14829042">
            <a:off x="13795866" y="6615386"/>
            <a:ext cx="401179" cy="401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9" name="テキスト ボックス 85"/>
          <p:cNvSpPr txBox="1"/>
          <p:nvPr/>
        </p:nvSpPr>
        <p:spPr>
          <a:xfrm>
            <a:off x="3337561" y="951936"/>
            <a:ext cx="33016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2740" name="テキスト ボックス 86"/>
          <p:cNvSpPr txBox="1"/>
          <p:nvPr/>
        </p:nvSpPr>
        <p:spPr>
          <a:xfrm>
            <a:off x="6776818" y="2375837"/>
            <a:ext cx="330162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2741" name="テキスト ボックス 87"/>
          <p:cNvSpPr txBox="1"/>
          <p:nvPr/>
        </p:nvSpPr>
        <p:spPr>
          <a:xfrm>
            <a:off x="10242204" y="3815996"/>
            <a:ext cx="33016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2742" name="テキスト ボックス 88"/>
          <p:cNvSpPr txBox="1"/>
          <p:nvPr/>
        </p:nvSpPr>
        <p:spPr>
          <a:xfrm>
            <a:off x="13752594" y="5301162"/>
            <a:ext cx="33016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4</a:t>
            </a:r>
          </a:p>
        </p:txBody>
      </p:sp>
      <p:sp>
        <p:nvSpPr>
          <p:cNvPr id="2743" name="テキスト ボックス 89"/>
          <p:cNvSpPr txBox="1"/>
          <p:nvPr/>
        </p:nvSpPr>
        <p:spPr>
          <a:xfrm>
            <a:off x="17262983" y="6696317"/>
            <a:ext cx="33016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5</a:t>
            </a:r>
          </a:p>
        </p:txBody>
      </p:sp>
      <p:sp>
        <p:nvSpPr>
          <p:cNvPr id="2744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816155" y="823020"/>
            <a:ext cx="2225277" cy="2091687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2745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4265279" y="2254210"/>
            <a:ext cx="2225278" cy="2091687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2746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7728018" y="3698759"/>
            <a:ext cx="2225278" cy="2091687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2747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1228568" y="5134530"/>
            <a:ext cx="2225278" cy="2091687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  <p:sp>
        <p:nvSpPr>
          <p:cNvPr id="2748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4748797" y="6517199"/>
            <a:ext cx="2225278" cy="2091687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400"/>
              </a:spcBef>
              <a:defRPr sz="18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WO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5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56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57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58" name="正方形/長方形 53"/>
          <p:cNvSpPr/>
          <p:nvPr/>
        </p:nvSpPr>
        <p:spPr>
          <a:xfrm>
            <a:off x="10837991" y="5592510"/>
            <a:ext cx="7448423" cy="3150351"/>
          </a:xfrm>
          <a:prstGeom prst="rect">
            <a:avLst/>
          </a:pr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59" name="正方形/長方形 52"/>
          <p:cNvSpPr/>
          <p:nvPr/>
        </p:nvSpPr>
        <p:spPr>
          <a:xfrm>
            <a:off x="-1" y="5582770"/>
            <a:ext cx="7448423" cy="3150351"/>
          </a:xfrm>
          <a:prstGeom prst="rect">
            <a:avLst/>
          </a:pr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60" name="正方形/長方形 51"/>
          <p:cNvSpPr/>
          <p:nvPr/>
        </p:nvSpPr>
        <p:spPr>
          <a:xfrm>
            <a:off x="10837991" y="2184073"/>
            <a:ext cx="7448423" cy="3150351"/>
          </a:xfrm>
          <a:prstGeom prst="rect">
            <a:avLst/>
          </a:pr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61" name="正方形/長方形 50"/>
          <p:cNvSpPr/>
          <p:nvPr/>
        </p:nvSpPr>
        <p:spPr>
          <a:xfrm>
            <a:off x="-1" y="2184073"/>
            <a:ext cx="7448423" cy="3150351"/>
          </a:xfrm>
          <a:prstGeom prst="rect">
            <a:avLst/>
          </a:pr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62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767" name="グループ化 20"/>
          <p:cNvGrpSpPr/>
          <p:nvPr/>
        </p:nvGrpSpPr>
        <p:grpSpPr>
          <a:xfrm>
            <a:off x="5863506" y="5582770"/>
            <a:ext cx="3160090" cy="3150351"/>
            <a:chOff x="0" y="0"/>
            <a:chExt cx="3160089" cy="3150349"/>
          </a:xfrm>
        </p:grpSpPr>
        <p:sp>
          <p:nvSpPr>
            <p:cNvPr id="2763" name="涙形 19"/>
            <p:cNvSpPr/>
            <p:nvPr/>
          </p:nvSpPr>
          <p:spPr>
            <a:xfrm>
              <a:off x="-1" y="0"/>
              <a:ext cx="3150351" cy="315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64" name="涙形 13"/>
            <p:cNvSpPr/>
            <p:nvPr/>
          </p:nvSpPr>
          <p:spPr>
            <a:xfrm>
              <a:off x="9739" y="0"/>
              <a:ext cx="3150351" cy="315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65" name="涙形 5"/>
            <p:cNvSpPr/>
            <p:nvPr/>
          </p:nvSpPr>
          <p:spPr>
            <a:xfrm>
              <a:off x="-1" y="0"/>
              <a:ext cx="3150351" cy="315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66" name="涙形 4"/>
            <p:cNvSpPr/>
            <p:nvPr/>
          </p:nvSpPr>
          <p:spPr>
            <a:xfrm>
              <a:off x="147671" y="147672"/>
              <a:ext cx="2855007" cy="285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772" name="グループ化 21"/>
          <p:cNvGrpSpPr/>
          <p:nvPr/>
        </p:nvGrpSpPr>
        <p:grpSpPr>
          <a:xfrm>
            <a:off x="5873245" y="2184072"/>
            <a:ext cx="3150351" cy="3160091"/>
            <a:chOff x="0" y="0"/>
            <a:chExt cx="3150350" cy="3160089"/>
          </a:xfrm>
        </p:grpSpPr>
        <p:sp>
          <p:nvSpPr>
            <p:cNvPr id="2768" name="涙形 22"/>
            <p:cNvSpPr/>
            <p:nvPr/>
          </p:nvSpPr>
          <p:spPr>
            <a:xfrm rot="5400000">
              <a:off x="0" y="0"/>
              <a:ext cx="3150351" cy="315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69" name="涙形 23"/>
            <p:cNvSpPr/>
            <p:nvPr/>
          </p:nvSpPr>
          <p:spPr>
            <a:xfrm rot="5400000">
              <a:off x="0" y="9739"/>
              <a:ext cx="3150351" cy="315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0" name="涙形 24"/>
            <p:cNvSpPr/>
            <p:nvPr/>
          </p:nvSpPr>
          <p:spPr>
            <a:xfrm rot="5400000">
              <a:off x="0" y="0"/>
              <a:ext cx="3150351" cy="315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1" name="涙形 25"/>
            <p:cNvSpPr/>
            <p:nvPr/>
          </p:nvSpPr>
          <p:spPr>
            <a:xfrm rot="5400000">
              <a:off x="147672" y="147672"/>
              <a:ext cx="2855007" cy="285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777" name="グループ化 26"/>
          <p:cNvGrpSpPr/>
          <p:nvPr/>
        </p:nvGrpSpPr>
        <p:grpSpPr>
          <a:xfrm>
            <a:off x="9278221" y="2193812"/>
            <a:ext cx="3160091" cy="3150351"/>
            <a:chOff x="0" y="0"/>
            <a:chExt cx="3160089" cy="3150350"/>
          </a:xfrm>
        </p:grpSpPr>
        <p:sp>
          <p:nvSpPr>
            <p:cNvPr id="2773" name="涙形 27"/>
            <p:cNvSpPr/>
            <p:nvPr/>
          </p:nvSpPr>
          <p:spPr>
            <a:xfrm rot="10800000">
              <a:off x="9739" y="0"/>
              <a:ext cx="3150351" cy="315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4" name="涙形 28"/>
            <p:cNvSpPr/>
            <p:nvPr/>
          </p:nvSpPr>
          <p:spPr>
            <a:xfrm rot="10800000">
              <a:off x="0" y="0"/>
              <a:ext cx="3150351" cy="315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5" name="涙形 29"/>
            <p:cNvSpPr/>
            <p:nvPr/>
          </p:nvSpPr>
          <p:spPr>
            <a:xfrm rot="10800000">
              <a:off x="9739" y="0"/>
              <a:ext cx="3150351" cy="315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6" name="涙形 30"/>
            <p:cNvSpPr/>
            <p:nvPr/>
          </p:nvSpPr>
          <p:spPr>
            <a:xfrm rot="10800000">
              <a:off x="157412" y="147673"/>
              <a:ext cx="2855007" cy="285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782" name="グループ化 31"/>
          <p:cNvGrpSpPr/>
          <p:nvPr/>
        </p:nvGrpSpPr>
        <p:grpSpPr>
          <a:xfrm>
            <a:off x="9278221" y="5582771"/>
            <a:ext cx="3150351" cy="3160091"/>
            <a:chOff x="0" y="0"/>
            <a:chExt cx="3150349" cy="3160089"/>
          </a:xfrm>
        </p:grpSpPr>
        <p:sp>
          <p:nvSpPr>
            <p:cNvPr id="2778" name="涙形 32"/>
            <p:cNvSpPr/>
            <p:nvPr/>
          </p:nvSpPr>
          <p:spPr>
            <a:xfrm rot="16200000">
              <a:off x="0" y="9739"/>
              <a:ext cx="3150350" cy="315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9" name="涙形 33"/>
            <p:cNvSpPr/>
            <p:nvPr/>
          </p:nvSpPr>
          <p:spPr>
            <a:xfrm rot="16200000">
              <a:off x="0" y="0"/>
              <a:ext cx="3150350" cy="315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D7EE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0" name="涙形 34"/>
            <p:cNvSpPr/>
            <p:nvPr/>
          </p:nvSpPr>
          <p:spPr>
            <a:xfrm rot="16200000">
              <a:off x="0" y="9739"/>
              <a:ext cx="3150350" cy="315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87C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1" name="涙形 35"/>
            <p:cNvSpPr/>
            <p:nvPr/>
          </p:nvSpPr>
          <p:spPr>
            <a:xfrm rot="16200000">
              <a:off x="147671" y="157413"/>
              <a:ext cx="2855007" cy="285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783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6262885" y="4066561"/>
            <a:ext cx="2394498" cy="761904"/>
          </a:xfrm>
          <a:prstGeom prst="rect">
            <a:avLst/>
          </a:prstGeom>
        </p:spPr>
        <p:txBody>
          <a:bodyPr lIns="81637" tIns="81637" rIns="81637" bIns="81637"/>
          <a:lstStyle>
            <a:lvl1pPr algn="ctr">
              <a:lnSpc>
                <a:spcPct val="120000"/>
              </a:lnSpc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253721" indent="-437344" algn="ctr">
              <a:lnSpc>
                <a:spcPct val="120000"/>
              </a:lnSpc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982628" indent="-349875" algn="ctr">
              <a:lnSpc>
                <a:spcPct val="120000"/>
              </a:lnSpc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799004" indent="-349875" algn="ctr">
              <a:lnSpc>
                <a:spcPct val="120000"/>
              </a:lnSpc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615380" indent="-349875" algn="ctr">
              <a:lnSpc>
                <a:spcPct val="120000"/>
              </a:lnSpc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784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6262885" y="2713229"/>
            <a:ext cx="2394498" cy="1631085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8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785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9674034" y="4066561"/>
            <a:ext cx="2394498" cy="7619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786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9674034" y="2713229"/>
            <a:ext cx="2394498" cy="1631085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8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787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6244999" y="7351925"/>
            <a:ext cx="2394498" cy="7619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788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6244999" y="5998595"/>
            <a:ext cx="2394498" cy="1631085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8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789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9656147" y="7351925"/>
            <a:ext cx="2394498" cy="761904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790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9656147" y="5998595"/>
            <a:ext cx="2394498" cy="1631085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8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791" name="テキスト プレースホルダー 11"/>
          <p:cNvSpPr>
            <a:spLocks noGrp="1"/>
          </p:cNvSpPr>
          <p:nvPr>
            <p:ph type="body" sz="quarter" idx="20"/>
          </p:nvPr>
        </p:nvSpPr>
        <p:spPr>
          <a:xfrm>
            <a:off x="637260" y="2769137"/>
            <a:ext cx="5040562" cy="220524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marL="342900" indent="-36000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100000"/>
              <a:buChar char="◆"/>
              <a:defRPr sz="2000"/>
            </a:pPr>
            <a:endParaRPr/>
          </a:p>
        </p:txBody>
      </p:sp>
      <p:sp>
        <p:nvSpPr>
          <p:cNvPr id="2792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637260" y="5964492"/>
            <a:ext cx="5040562" cy="220524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marL="342900" indent="-36000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100000"/>
              <a:buChar char="◆"/>
              <a:defRPr sz="2000"/>
            </a:pPr>
            <a:endParaRPr/>
          </a:p>
        </p:txBody>
      </p:sp>
      <p:sp>
        <p:nvSpPr>
          <p:cNvPr id="2793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2608590" y="2814142"/>
            <a:ext cx="5040562" cy="2205247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marL="342900" indent="-36000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100000"/>
              <a:buChar char="◆"/>
              <a:defRPr sz="2000"/>
            </a:pPr>
            <a:endParaRPr/>
          </a:p>
        </p:txBody>
      </p:sp>
      <p:sp>
        <p:nvSpPr>
          <p:cNvPr id="2794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12608590" y="6009497"/>
            <a:ext cx="5040562" cy="2205246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 marL="342900" indent="-36000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100000"/>
              <a:buChar char="◆"/>
              <a:defRPr sz="2000"/>
            </a:pPr>
            <a:endParaRPr/>
          </a:p>
        </p:txBody>
      </p:sp>
      <p:sp>
        <p:nvSpPr>
          <p:cNvPr id="2795" name="図プレースホルダー 7"/>
          <p:cNvSpPr>
            <a:spLocks noGrp="1"/>
          </p:cNvSpPr>
          <p:nvPr>
            <p:ph type="pic" sz="quarter" idx="24"/>
          </p:nvPr>
        </p:nvSpPr>
        <p:spPr>
          <a:xfrm>
            <a:off x="637261" y="1546269"/>
            <a:ext cx="1222868" cy="12228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96" name="図プレースホルダー 7"/>
          <p:cNvSpPr>
            <a:spLocks noGrp="1"/>
          </p:cNvSpPr>
          <p:nvPr>
            <p:ph type="pic" sz="quarter" idx="25"/>
          </p:nvPr>
        </p:nvSpPr>
        <p:spPr>
          <a:xfrm>
            <a:off x="16434015" y="1572638"/>
            <a:ext cx="1222869" cy="12228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97" name="図プレースホルダー 7"/>
          <p:cNvSpPr>
            <a:spLocks noGrp="1"/>
          </p:cNvSpPr>
          <p:nvPr>
            <p:ph type="pic" sz="quarter" idx="26"/>
          </p:nvPr>
        </p:nvSpPr>
        <p:spPr>
          <a:xfrm>
            <a:off x="637261" y="8169737"/>
            <a:ext cx="1222868" cy="12228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98" name="図プレースホルダー 7"/>
          <p:cNvSpPr>
            <a:spLocks noGrp="1"/>
          </p:cNvSpPr>
          <p:nvPr>
            <p:ph type="pic" sz="quarter" idx="27"/>
          </p:nvPr>
        </p:nvSpPr>
        <p:spPr>
          <a:xfrm>
            <a:off x="16434015" y="8196106"/>
            <a:ext cx="1222869" cy="12228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99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3585088" y="147945"/>
            <a:ext cx="11116236" cy="1358729"/>
          </a:xfrm>
          <a:prstGeom prst="rect">
            <a:avLst/>
          </a:prstGeom>
        </p:spPr>
        <p:txBody>
          <a:bodyPr lIns="81637" tIns="81637" rIns="81637" bIns="81637" anchor="b"/>
          <a:lstStyle/>
          <a:p>
            <a:pPr algn="ctr">
              <a:spcBef>
                <a:spcPts val="0"/>
              </a:spcBef>
              <a:defRPr sz="5400" spc="15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y - Balo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涙形 2"/>
          <p:cNvSpPr/>
          <p:nvPr/>
        </p:nvSpPr>
        <p:spPr>
          <a:xfrm rot="5226544">
            <a:off x="3944327" y="451653"/>
            <a:ext cx="2713767" cy="2713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涙形 3"/>
          <p:cNvSpPr/>
          <p:nvPr/>
        </p:nvSpPr>
        <p:spPr>
          <a:xfrm rot="11130698">
            <a:off x="11652522" y="884134"/>
            <a:ext cx="2713767" cy="2713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涙形 4"/>
          <p:cNvSpPr/>
          <p:nvPr/>
        </p:nvSpPr>
        <p:spPr>
          <a:xfrm rot="1800000">
            <a:off x="2633272" y="4633380"/>
            <a:ext cx="2713767" cy="2713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涙形 5"/>
          <p:cNvSpPr/>
          <p:nvPr/>
        </p:nvSpPr>
        <p:spPr>
          <a:xfrm rot="14265780">
            <a:off x="12795332" y="5216237"/>
            <a:ext cx="2713767" cy="2713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4195021" y="1038979"/>
            <a:ext cx="2216816" cy="153911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020471" indent="-204093" algn="ctr">
              <a:lnSpc>
                <a:spcPct val="120000"/>
              </a:lnSpc>
              <a:spcBef>
                <a:spcPts val="0"/>
              </a:spcBef>
              <a:defRPr sz="2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822607" indent="-189854" algn="ctr">
              <a:lnSpc>
                <a:spcPct val="120000"/>
              </a:lnSpc>
              <a:spcBef>
                <a:spcPts val="0"/>
              </a:spcBef>
              <a:defRPr sz="2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675900" indent="-226771" algn="ctr">
              <a:lnSpc>
                <a:spcPct val="120000"/>
              </a:lnSpc>
              <a:spcBef>
                <a:spcPts val="0"/>
              </a:spcBef>
              <a:defRPr sz="2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492275" indent="-226771" algn="ctr">
              <a:lnSpc>
                <a:spcPct val="120000"/>
              </a:lnSpc>
              <a:spcBef>
                <a:spcPts val="0"/>
              </a:spcBef>
              <a:defRPr sz="2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120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2881747" y="5131093"/>
            <a:ext cx="2216817" cy="153911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21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1900996" y="1471462"/>
            <a:ext cx="2216816" cy="153911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22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3043805" y="5803563"/>
            <a:ext cx="2216816" cy="1539114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123" name="Nomor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07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08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09" name="平行四辺形 40"/>
          <p:cNvSpPr/>
          <p:nvPr/>
        </p:nvSpPr>
        <p:spPr>
          <a:xfrm flipH="1">
            <a:off x="5569508" y="4810211"/>
            <a:ext cx="10992881" cy="1528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559" y="0"/>
                </a:lnTo>
                <a:lnTo>
                  <a:pt x="21600" y="0"/>
                </a:lnTo>
                <a:lnTo>
                  <a:pt x="20041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0" name="平行四辺形 39"/>
          <p:cNvSpPr/>
          <p:nvPr/>
        </p:nvSpPr>
        <p:spPr>
          <a:xfrm flipH="1">
            <a:off x="4527420" y="2791941"/>
            <a:ext cx="10992882" cy="1545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576" y="0"/>
                </a:lnTo>
                <a:lnTo>
                  <a:pt x="21600" y="0"/>
                </a:lnTo>
                <a:lnTo>
                  <a:pt x="20024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1" name="平行四辺形 38"/>
          <p:cNvSpPr/>
          <p:nvPr/>
        </p:nvSpPr>
        <p:spPr>
          <a:xfrm flipH="1">
            <a:off x="3460620" y="786027"/>
            <a:ext cx="10992882" cy="154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580" y="0"/>
                </a:lnTo>
                <a:lnTo>
                  <a:pt x="21600" y="0"/>
                </a:lnTo>
                <a:lnTo>
                  <a:pt x="2002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2" name="平行四辺形 33"/>
          <p:cNvSpPr/>
          <p:nvPr/>
        </p:nvSpPr>
        <p:spPr>
          <a:xfrm flipH="1">
            <a:off x="2806700" y="0"/>
            <a:ext cx="4330700" cy="764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9982" y="0"/>
                </a:lnTo>
                <a:lnTo>
                  <a:pt x="21600" y="0"/>
                </a:lnTo>
                <a:lnTo>
                  <a:pt x="1618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3" name="図プレースホルダー 21"/>
          <p:cNvSpPr>
            <a:spLocks noGrp="1"/>
          </p:cNvSpPr>
          <p:nvPr>
            <p:ph type="pic" sz="quarter" idx="13"/>
          </p:nvPr>
        </p:nvSpPr>
        <p:spPr>
          <a:xfrm>
            <a:off x="791262" y="659440"/>
            <a:ext cx="3489314" cy="1530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14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15" name="直線コネクタ 8"/>
          <p:cNvSpPr/>
          <p:nvPr/>
        </p:nvSpPr>
        <p:spPr>
          <a:xfrm flipH="1" flipV="1">
            <a:off x="7129650" y="7631704"/>
            <a:ext cx="11156764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16" name="図プレースホルダー 21"/>
          <p:cNvSpPr>
            <a:spLocks noGrp="1"/>
          </p:cNvSpPr>
          <p:nvPr>
            <p:ph type="pic" sz="quarter" idx="14"/>
          </p:nvPr>
        </p:nvSpPr>
        <p:spPr>
          <a:xfrm>
            <a:off x="1827501" y="2662163"/>
            <a:ext cx="3489314" cy="1530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17" name="図プレースホルダー 21"/>
          <p:cNvSpPr>
            <a:spLocks noGrp="1"/>
          </p:cNvSpPr>
          <p:nvPr>
            <p:ph type="pic" sz="quarter" idx="15"/>
          </p:nvPr>
        </p:nvSpPr>
        <p:spPr>
          <a:xfrm>
            <a:off x="2883835" y="4664886"/>
            <a:ext cx="3489314" cy="1530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18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7252996" y="6535715"/>
            <a:ext cx="10081121" cy="1088020"/>
          </a:xfrm>
          <a:prstGeom prst="rect">
            <a:avLst/>
          </a:prstGeom>
        </p:spPr>
        <p:txBody>
          <a:bodyPr lIns="81637" tIns="81637" rIns="81637" bIns="81637" anchor="b"/>
          <a:lstStyle>
            <a:lvl1pPr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819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7252996" y="7761288"/>
            <a:ext cx="10081121" cy="1519735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  <p:sp>
        <p:nvSpPr>
          <p:cNvPr id="2820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4233238" y="872448"/>
            <a:ext cx="9254339" cy="1395154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2821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5285044" y="2852669"/>
            <a:ext cx="9254340" cy="1395155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2822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6348472" y="4877894"/>
            <a:ext cx="9254340" cy="1395155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30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1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2" name="直線コネクタ 24"/>
          <p:cNvSpPr/>
          <p:nvPr/>
        </p:nvSpPr>
        <p:spPr>
          <a:xfrm flipH="1" flipV="1">
            <a:off x="0" y="2414064"/>
            <a:ext cx="18286413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33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834" name="図 21" descr="図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1347" y="951470"/>
            <a:ext cx="3894308" cy="7956933"/>
          </a:xfrm>
          <a:prstGeom prst="rect">
            <a:avLst/>
          </a:prstGeom>
          <a:ln w="12700">
            <a:miter lim="400000"/>
          </a:ln>
        </p:spPr>
      </p:pic>
      <p:sp>
        <p:nvSpPr>
          <p:cNvPr id="2835" name="図プレースホルダー 23"/>
          <p:cNvSpPr>
            <a:spLocks noGrp="1"/>
          </p:cNvSpPr>
          <p:nvPr>
            <p:ph type="pic" sz="quarter" idx="13"/>
          </p:nvPr>
        </p:nvSpPr>
        <p:spPr>
          <a:xfrm>
            <a:off x="2280574" y="1976438"/>
            <a:ext cx="3335853" cy="59563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36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6142789" y="1318074"/>
            <a:ext cx="10081121" cy="1088020"/>
          </a:xfrm>
          <a:prstGeom prst="rect">
            <a:avLst/>
          </a:prstGeom>
        </p:spPr>
        <p:txBody>
          <a:bodyPr lIns="81637" tIns="81637" rIns="81637" bIns="81637" anchor="b"/>
          <a:lstStyle>
            <a:lvl1pPr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837" name="ホームベース 27"/>
          <p:cNvSpPr/>
          <p:nvPr/>
        </p:nvSpPr>
        <p:spPr>
          <a:xfrm>
            <a:off x="6307890" y="2890042"/>
            <a:ext cx="479696" cy="359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07" y="0"/>
                </a:lnTo>
                <a:lnTo>
                  <a:pt x="21600" y="10800"/>
                </a:lnTo>
                <a:lnTo>
                  <a:pt x="13507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8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6787588" y="3273388"/>
            <a:ext cx="9541061" cy="135015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839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6787588" y="2693958"/>
            <a:ext cx="9541061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840" name="ホームベース 30"/>
          <p:cNvSpPr/>
          <p:nvPr/>
        </p:nvSpPr>
        <p:spPr>
          <a:xfrm>
            <a:off x="6307890" y="4883651"/>
            <a:ext cx="479696" cy="359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07" y="0"/>
                </a:lnTo>
                <a:lnTo>
                  <a:pt x="21600" y="10800"/>
                </a:lnTo>
                <a:lnTo>
                  <a:pt x="13507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1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6787588" y="5266995"/>
            <a:ext cx="9541061" cy="135015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84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6787588" y="4687565"/>
            <a:ext cx="9541061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843" name="ホームベース 33"/>
          <p:cNvSpPr/>
          <p:nvPr/>
        </p:nvSpPr>
        <p:spPr>
          <a:xfrm>
            <a:off x="6307890" y="6920394"/>
            <a:ext cx="479696" cy="359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07" y="0"/>
                </a:lnTo>
                <a:lnTo>
                  <a:pt x="21600" y="10800"/>
                </a:lnTo>
                <a:lnTo>
                  <a:pt x="13507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4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6787588" y="7303740"/>
            <a:ext cx="9541061" cy="1350151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2845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6787588" y="6724309"/>
            <a:ext cx="9541061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53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4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5" name="正方形/長方形 1"/>
          <p:cNvSpPr/>
          <p:nvPr/>
        </p:nvSpPr>
        <p:spPr>
          <a:xfrm>
            <a:off x="-1" y="5323520"/>
            <a:ext cx="18286414" cy="1350150"/>
          </a:xfrm>
          <a:prstGeom prst="rect">
            <a:avLst/>
          </a:pr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6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857" name="図 21" descr="図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1347" y="951470"/>
            <a:ext cx="3894308" cy="7956933"/>
          </a:xfrm>
          <a:prstGeom prst="rect">
            <a:avLst/>
          </a:prstGeom>
          <a:ln w="12700">
            <a:miter lim="400000"/>
          </a:ln>
        </p:spPr>
      </p:pic>
      <p:sp>
        <p:nvSpPr>
          <p:cNvPr id="2858" name="図プレースホルダー 23"/>
          <p:cNvSpPr>
            <a:spLocks noGrp="1"/>
          </p:cNvSpPr>
          <p:nvPr>
            <p:ph type="pic" sz="quarter" idx="13"/>
          </p:nvPr>
        </p:nvSpPr>
        <p:spPr>
          <a:xfrm>
            <a:off x="2280574" y="1976438"/>
            <a:ext cx="3335853" cy="59563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9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6142789" y="5413530"/>
            <a:ext cx="10081121" cy="1088019"/>
          </a:xfrm>
          <a:prstGeom prst="rect">
            <a:avLst/>
          </a:prstGeom>
        </p:spPr>
        <p:txBody>
          <a:bodyPr lIns="81637" tIns="81637" rIns="81637" bIns="81637" anchor="b"/>
          <a:lstStyle>
            <a:lvl1pPr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860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6172876" y="6763678"/>
            <a:ext cx="10891210" cy="202522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ob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68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9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0" name="平行四辺形 10"/>
          <p:cNvSpPr/>
          <p:nvPr/>
        </p:nvSpPr>
        <p:spPr>
          <a:xfrm>
            <a:off x="511091" y="6268625"/>
            <a:ext cx="8685967" cy="1710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432" y="0"/>
                </a:lnTo>
                <a:lnTo>
                  <a:pt x="21600" y="0"/>
                </a:lnTo>
                <a:lnTo>
                  <a:pt x="20168" y="21600"/>
                </a:lnTo>
                <a:close/>
              </a:path>
            </a:pathLst>
          </a:cu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1" name="平行四辺形 30"/>
          <p:cNvSpPr/>
          <p:nvPr/>
        </p:nvSpPr>
        <p:spPr>
          <a:xfrm>
            <a:off x="293200" y="6268625"/>
            <a:ext cx="859609" cy="1710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4610" y="0"/>
                </a:lnTo>
                <a:lnTo>
                  <a:pt x="21600" y="0"/>
                </a:lnTo>
                <a:lnTo>
                  <a:pt x="699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2" name="平行四辺形 4"/>
          <p:cNvSpPr/>
          <p:nvPr/>
        </p:nvSpPr>
        <p:spPr>
          <a:xfrm>
            <a:off x="1906247" y="2083160"/>
            <a:ext cx="6660740" cy="1710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867" y="0"/>
                </a:lnTo>
                <a:lnTo>
                  <a:pt x="21600" y="0"/>
                </a:lnTo>
                <a:lnTo>
                  <a:pt x="19733" y="21600"/>
                </a:lnTo>
                <a:close/>
              </a:path>
            </a:pathLst>
          </a:cu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3" name="平行四辺形 29"/>
          <p:cNvSpPr/>
          <p:nvPr/>
        </p:nvSpPr>
        <p:spPr>
          <a:xfrm>
            <a:off x="1696178" y="2083160"/>
            <a:ext cx="859609" cy="1710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4610" y="0"/>
                </a:lnTo>
                <a:lnTo>
                  <a:pt x="21600" y="0"/>
                </a:lnTo>
                <a:lnTo>
                  <a:pt x="699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4" name="平行四辺形 9"/>
          <p:cNvSpPr/>
          <p:nvPr/>
        </p:nvSpPr>
        <p:spPr>
          <a:xfrm>
            <a:off x="1186167" y="4175893"/>
            <a:ext cx="7650851" cy="1710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626" y="0"/>
                </a:lnTo>
                <a:lnTo>
                  <a:pt x="21600" y="0"/>
                </a:lnTo>
                <a:lnTo>
                  <a:pt x="19974" y="21600"/>
                </a:lnTo>
                <a:close/>
              </a:path>
            </a:pathLst>
          </a:cu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5" name="平行四辺形 7"/>
          <p:cNvSpPr/>
          <p:nvPr/>
        </p:nvSpPr>
        <p:spPr>
          <a:xfrm>
            <a:off x="976097" y="4175892"/>
            <a:ext cx="859609" cy="1710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4610" y="0"/>
                </a:lnTo>
                <a:lnTo>
                  <a:pt x="21600" y="0"/>
                </a:lnTo>
                <a:lnTo>
                  <a:pt x="699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6" name="直線コネクタ 11"/>
          <p:cNvSpPr/>
          <p:nvPr/>
        </p:nvSpPr>
        <p:spPr>
          <a:xfrm flipH="1" flipV="1">
            <a:off x="9006995" y="4773424"/>
            <a:ext cx="9279419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77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878" name="図 21" descr="図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4114" y="951470"/>
            <a:ext cx="3894308" cy="7956933"/>
          </a:xfrm>
          <a:prstGeom prst="rect">
            <a:avLst/>
          </a:prstGeom>
          <a:ln w="12700">
            <a:miter lim="400000"/>
          </a:ln>
        </p:spPr>
      </p:pic>
      <p:sp>
        <p:nvSpPr>
          <p:cNvPr id="2879" name="図プレースホルダー 23"/>
          <p:cNvSpPr>
            <a:spLocks noGrp="1"/>
          </p:cNvSpPr>
          <p:nvPr>
            <p:ph type="pic" sz="quarter" idx="13"/>
          </p:nvPr>
        </p:nvSpPr>
        <p:spPr>
          <a:xfrm>
            <a:off x="7463342" y="1976438"/>
            <a:ext cx="3335852" cy="59563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80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1258440" y="2038155"/>
            <a:ext cx="6750751" cy="2727301"/>
          </a:xfrm>
          <a:prstGeom prst="rect">
            <a:avLst/>
          </a:prstGeom>
        </p:spPr>
        <p:txBody>
          <a:bodyPr lIns="81637" tIns="81637" rIns="81637" bIns="81637" anchor="b"/>
          <a:lstStyle>
            <a:lvl1pPr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881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1258439" y="4929935"/>
            <a:ext cx="6480723" cy="3498930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/>
          </a:p>
        </p:txBody>
      </p:sp>
      <p:sp>
        <p:nvSpPr>
          <p:cNvPr id="2882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2543098" y="2263180"/>
            <a:ext cx="4583730" cy="137713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2883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906247" y="4342422"/>
            <a:ext cx="5239693" cy="137713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2884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276176" y="6435154"/>
            <a:ext cx="5869764" cy="1377131"/>
          </a:xfrm>
          <a:prstGeom prst="rect">
            <a:avLst/>
          </a:prstGeom>
        </p:spPr>
        <p:txBody>
          <a:bodyPr lIns="81637" tIns="81637" rIns="81637" bIns="81637" anchor="ctr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2885" name="涙形 19"/>
          <p:cNvSpPr/>
          <p:nvPr/>
        </p:nvSpPr>
        <p:spPr>
          <a:xfrm rot="5400000">
            <a:off x="1752350" y="1322657"/>
            <a:ext cx="848877" cy="848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D7EEF1"/>
          </a:solidFill>
          <a:ln w="76200">
            <a:solidFill>
              <a:srgbClr val="AFDCE4"/>
            </a:solidFill>
            <a:bevel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6" name="テキスト ボックス 20"/>
          <p:cNvSpPr txBox="1"/>
          <p:nvPr/>
        </p:nvSpPr>
        <p:spPr>
          <a:xfrm>
            <a:off x="1970641" y="1466965"/>
            <a:ext cx="330162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2887" name="涙形 22"/>
          <p:cNvSpPr/>
          <p:nvPr/>
        </p:nvSpPr>
        <p:spPr>
          <a:xfrm rot="5400000">
            <a:off x="1057371" y="3368910"/>
            <a:ext cx="848877" cy="848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D7EEF1"/>
          </a:solidFill>
          <a:ln w="76200">
            <a:solidFill>
              <a:srgbClr val="AFDCE4"/>
            </a:solidFill>
            <a:bevel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8" name="テキスト ボックス 24"/>
          <p:cNvSpPr txBox="1"/>
          <p:nvPr/>
        </p:nvSpPr>
        <p:spPr>
          <a:xfrm>
            <a:off x="1275663" y="3513218"/>
            <a:ext cx="33016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2889" name="涙形 26"/>
          <p:cNvSpPr/>
          <p:nvPr/>
        </p:nvSpPr>
        <p:spPr>
          <a:xfrm rot="5400000">
            <a:off x="382296" y="5461643"/>
            <a:ext cx="848877" cy="848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D7EEF1"/>
          </a:solidFill>
          <a:ln w="76200">
            <a:solidFill>
              <a:srgbClr val="AFDCE4"/>
            </a:solidFill>
            <a:bevel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0" name="テキスト ボックス 27"/>
          <p:cNvSpPr txBox="1"/>
          <p:nvPr/>
        </p:nvSpPr>
        <p:spPr>
          <a:xfrm>
            <a:off x="600588" y="5605952"/>
            <a:ext cx="33016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ob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98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9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0" name="正方形/長方形 14"/>
          <p:cNvSpPr/>
          <p:nvPr/>
        </p:nvSpPr>
        <p:spPr>
          <a:xfrm>
            <a:off x="-1" y="5323520"/>
            <a:ext cx="18286414" cy="1350150"/>
          </a:xfrm>
          <a:prstGeom prst="rect">
            <a:avLst/>
          </a:pr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01" name="図 8" descr="図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31284" y="510933"/>
            <a:ext cx="3820509" cy="9260434"/>
          </a:xfrm>
          <a:prstGeom prst="rect">
            <a:avLst/>
          </a:prstGeom>
          <a:ln w="12700">
            <a:miter lim="400000"/>
          </a:ln>
        </p:spPr>
      </p:pic>
      <p:sp>
        <p:nvSpPr>
          <p:cNvPr id="2902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03" name="図 21" descr="図 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49044" y="1453089"/>
            <a:ext cx="3894307" cy="7956934"/>
          </a:xfrm>
          <a:prstGeom prst="rect">
            <a:avLst/>
          </a:prstGeom>
          <a:ln w="12700">
            <a:miter lim="400000"/>
          </a:ln>
        </p:spPr>
      </p:pic>
      <p:sp>
        <p:nvSpPr>
          <p:cNvPr id="2904" name="図プレースホルダー 23"/>
          <p:cNvSpPr>
            <a:spLocks noGrp="1"/>
          </p:cNvSpPr>
          <p:nvPr>
            <p:ph type="pic" sz="quarter" idx="13"/>
          </p:nvPr>
        </p:nvSpPr>
        <p:spPr>
          <a:xfrm>
            <a:off x="9728271" y="2478058"/>
            <a:ext cx="3335853" cy="59563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05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547250" y="5413530"/>
            <a:ext cx="8595957" cy="1088019"/>
          </a:xfrm>
          <a:prstGeom prst="rect">
            <a:avLst/>
          </a:prstGeom>
        </p:spPr>
        <p:txBody>
          <a:bodyPr lIns="81637" tIns="81637" rIns="81637" bIns="81637" anchor="b"/>
          <a:lstStyle>
            <a:lvl1pPr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906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547249" y="6763678"/>
            <a:ext cx="8595957" cy="202522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obile De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14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15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16" name="直線コネクタ 16"/>
          <p:cNvSpPr/>
          <p:nvPr/>
        </p:nvSpPr>
        <p:spPr>
          <a:xfrm flipH="1" flipV="1">
            <a:off x="0" y="3253290"/>
            <a:ext cx="18286413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17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18" name="図 4" descr="図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7530" y="868025"/>
            <a:ext cx="5715636" cy="8126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9" name="図 5" descr="図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2286" y="3834096"/>
            <a:ext cx="2533389" cy="5160607"/>
          </a:xfrm>
          <a:prstGeom prst="rect">
            <a:avLst/>
          </a:prstGeom>
          <a:ln w="12700">
            <a:miter lim="400000"/>
          </a:ln>
        </p:spPr>
      </p:pic>
      <p:sp>
        <p:nvSpPr>
          <p:cNvPr id="2920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1048685" y="4501462"/>
            <a:ext cx="2160590" cy="38258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21" name="図プレースホルダー 11"/>
          <p:cNvSpPr>
            <a:spLocks noGrp="1"/>
          </p:cNvSpPr>
          <p:nvPr>
            <p:ph type="pic" sz="quarter" idx="14"/>
          </p:nvPr>
        </p:nvSpPr>
        <p:spPr>
          <a:xfrm>
            <a:off x="3456428" y="1646033"/>
            <a:ext cx="4937842" cy="65706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22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9098201" y="1273071"/>
            <a:ext cx="8730971" cy="1988119"/>
          </a:xfrm>
          <a:prstGeom prst="rect">
            <a:avLst/>
          </a:prstGeom>
        </p:spPr>
        <p:txBody>
          <a:bodyPr lIns="81637" tIns="81637" rIns="81637" bIns="81637" anchor="b"/>
          <a:lstStyle>
            <a:lvl1pPr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923" name="ホームベース 19"/>
          <p:cNvSpPr/>
          <p:nvPr/>
        </p:nvSpPr>
        <p:spPr>
          <a:xfrm>
            <a:off x="9158564" y="3719405"/>
            <a:ext cx="479696" cy="359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07" y="0"/>
                </a:lnTo>
                <a:lnTo>
                  <a:pt x="21600" y="10800"/>
                </a:lnTo>
                <a:lnTo>
                  <a:pt x="13507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24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9638261" y="4102749"/>
            <a:ext cx="8190911" cy="189584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2925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9638261" y="3523319"/>
            <a:ext cx="8190911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2926" name="ホームベース 24"/>
          <p:cNvSpPr/>
          <p:nvPr/>
        </p:nvSpPr>
        <p:spPr>
          <a:xfrm>
            <a:off x="9158564" y="6361319"/>
            <a:ext cx="479696" cy="359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07" y="0"/>
                </a:lnTo>
                <a:lnTo>
                  <a:pt x="21600" y="10800"/>
                </a:lnTo>
                <a:lnTo>
                  <a:pt x="13507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27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9638261" y="6744664"/>
            <a:ext cx="8190911" cy="189584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2928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9638261" y="6165234"/>
            <a:ext cx="8190911" cy="773204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  <a:spcBef>
                <a:spcPts val="700"/>
              </a:spcBef>
              <a:defRPr sz="3200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obile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36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7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8" name="正方形/長方形 15"/>
          <p:cNvSpPr/>
          <p:nvPr/>
        </p:nvSpPr>
        <p:spPr>
          <a:xfrm>
            <a:off x="-1" y="5323520"/>
            <a:ext cx="18286414" cy="1350150"/>
          </a:xfrm>
          <a:prstGeom prst="rect">
            <a:avLst/>
          </a:pr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9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40" name="図 4" descr="図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7530" y="868025"/>
            <a:ext cx="5715636" cy="8126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1" name="図 5" descr="図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2286" y="3834096"/>
            <a:ext cx="2533389" cy="5160607"/>
          </a:xfrm>
          <a:prstGeom prst="rect">
            <a:avLst/>
          </a:prstGeom>
          <a:ln w="12700">
            <a:miter lim="400000"/>
          </a:ln>
        </p:spPr>
      </p:pic>
      <p:sp>
        <p:nvSpPr>
          <p:cNvPr id="2942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1048685" y="4501462"/>
            <a:ext cx="2160590" cy="38258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43" name="図プレースホルダー 11"/>
          <p:cNvSpPr>
            <a:spLocks noGrp="1"/>
          </p:cNvSpPr>
          <p:nvPr>
            <p:ph type="pic" sz="quarter" idx="14"/>
          </p:nvPr>
        </p:nvSpPr>
        <p:spPr>
          <a:xfrm>
            <a:off x="3456428" y="1646033"/>
            <a:ext cx="4937842" cy="65706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44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9008191" y="5413530"/>
            <a:ext cx="8505946" cy="1088019"/>
          </a:xfrm>
          <a:prstGeom prst="rect">
            <a:avLst/>
          </a:prstGeom>
        </p:spPr>
        <p:txBody>
          <a:bodyPr lIns="81637" tIns="81637" rIns="81637" bIns="81637" anchor="b"/>
          <a:lstStyle>
            <a:lvl1pPr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945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9038277" y="6763678"/>
            <a:ext cx="8520864" cy="202522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C and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53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4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5" name="直線コネクタ 16"/>
          <p:cNvSpPr/>
          <p:nvPr/>
        </p:nvSpPr>
        <p:spPr>
          <a:xfrm flipH="1" flipV="1">
            <a:off x="0" y="4775560"/>
            <a:ext cx="18286413" cy="1"/>
          </a:xfrm>
          <a:prstGeom prst="line">
            <a:avLst/>
          </a:prstGeom>
          <a:ln w="12700">
            <a:solidFill>
              <a:srgbClr val="39A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56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10988412" y="1993151"/>
            <a:ext cx="6840761" cy="2790310"/>
          </a:xfrm>
          <a:prstGeom prst="rect">
            <a:avLst/>
          </a:prstGeom>
        </p:spPr>
        <p:txBody>
          <a:bodyPr lIns="81637" tIns="81637" rIns="81637" bIns="81637" anchor="b"/>
          <a:lstStyle>
            <a:lvl1pPr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957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58" name="図 10" descr="図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6762" y="1700460"/>
            <a:ext cx="7911619" cy="6409097"/>
          </a:xfrm>
          <a:prstGeom prst="rect">
            <a:avLst/>
          </a:prstGeom>
          <a:ln w="12700">
            <a:miter lim="400000"/>
          </a:ln>
        </p:spPr>
      </p:pic>
      <p:sp>
        <p:nvSpPr>
          <p:cNvPr id="2959" name="図プレースホルダー 8"/>
          <p:cNvSpPr>
            <a:spLocks noGrp="1"/>
          </p:cNvSpPr>
          <p:nvPr>
            <p:ph type="pic" sz="quarter" idx="13"/>
          </p:nvPr>
        </p:nvSpPr>
        <p:spPr>
          <a:xfrm>
            <a:off x="3097427" y="1970490"/>
            <a:ext cx="7335817" cy="405623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960" name="図 13" descr="図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9413" y="4128186"/>
            <a:ext cx="2044963" cy="4165664"/>
          </a:xfrm>
          <a:prstGeom prst="rect">
            <a:avLst/>
          </a:prstGeom>
          <a:ln w="12700">
            <a:miter lim="400000"/>
          </a:ln>
        </p:spPr>
      </p:pic>
      <p:sp>
        <p:nvSpPr>
          <p:cNvPr id="2961" name="図プレースホルダー 8"/>
          <p:cNvSpPr>
            <a:spLocks noGrp="1"/>
          </p:cNvSpPr>
          <p:nvPr>
            <p:ph type="pic" sz="quarter" idx="14"/>
          </p:nvPr>
        </p:nvSpPr>
        <p:spPr>
          <a:xfrm>
            <a:off x="1097025" y="4658443"/>
            <a:ext cx="1709738" cy="31051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62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0988410" y="4905009"/>
            <a:ext cx="6840760" cy="3523856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l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70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1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2" name="正方形/長方形 15"/>
          <p:cNvSpPr/>
          <p:nvPr/>
        </p:nvSpPr>
        <p:spPr>
          <a:xfrm>
            <a:off x="-1" y="6043600"/>
            <a:ext cx="18286414" cy="2070231"/>
          </a:xfrm>
          <a:prstGeom prst="rect">
            <a:avLst/>
          </a:prstGeom>
          <a:solidFill>
            <a:srgbClr val="D7EE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3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74" name="図 4" descr="図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7075" y="462979"/>
            <a:ext cx="7911619" cy="6409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5" name="図 5" descr="図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68231" y="1425360"/>
            <a:ext cx="3830771" cy="5446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6" name="図 6" descr="図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95225" y="2706411"/>
            <a:ext cx="2044963" cy="4165665"/>
          </a:xfrm>
          <a:prstGeom prst="rect">
            <a:avLst/>
          </a:prstGeom>
          <a:ln w="12700">
            <a:miter lim="400000"/>
          </a:ln>
        </p:spPr>
      </p:pic>
      <p:sp>
        <p:nvSpPr>
          <p:cNvPr id="2977" name="図プレースホルダー 8"/>
          <p:cNvSpPr>
            <a:spLocks noGrp="1"/>
          </p:cNvSpPr>
          <p:nvPr>
            <p:ph type="pic" sz="quarter" idx="13"/>
          </p:nvPr>
        </p:nvSpPr>
        <p:spPr>
          <a:xfrm>
            <a:off x="2862839" y="3236668"/>
            <a:ext cx="1709737" cy="31051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78" name="図プレースホルダー 8"/>
          <p:cNvSpPr>
            <a:spLocks noGrp="1"/>
          </p:cNvSpPr>
          <p:nvPr>
            <p:ph type="pic" sz="quarter" idx="14"/>
          </p:nvPr>
        </p:nvSpPr>
        <p:spPr>
          <a:xfrm>
            <a:off x="4957741" y="733010"/>
            <a:ext cx="7335816" cy="40562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79" name="図プレースホルダー 8"/>
          <p:cNvSpPr>
            <a:spLocks noGrp="1"/>
          </p:cNvSpPr>
          <p:nvPr>
            <p:ph type="pic" sz="quarter" idx="15"/>
          </p:nvPr>
        </p:nvSpPr>
        <p:spPr>
          <a:xfrm>
            <a:off x="12743605" y="1948145"/>
            <a:ext cx="3285366" cy="44104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80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2048729" y="6980805"/>
            <a:ext cx="14188956" cy="1088020"/>
          </a:xfrm>
          <a:prstGeom prst="rect">
            <a:avLst/>
          </a:prstGeom>
        </p:spPr>
        <p:txBody>
          <a:bodyPr lIns="81637" tIns="81637" rIns="81637" bIns="81637" anchor="b"/>
          <a:lstStyle>
            <a:lvl1pPr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 algn="ctr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981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514858" y="8248845"/>
            <a:ext cx="15256696" cy="1170131"/>
          </a:xfrm>
          <a:prstGeom prst="rect">
            <a:avLst/>
          </a:prstGeom>
        </p:spPr>
        <p:txBody>
          <a:bodyPr lIns="81637" tIns="81637" rIns="81637" bIns="81637"/>
          <a:lstStyle/>
          <a:p>
            <a:pPr algn="ctr">
              <a:lnSpc>
                <a:spcPct val="120000"/>
              </a:lnSpc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Ti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8" name="直線コネクタ 12"/>
          <p:cNvSpPr/>
          <p:nvPr/>
        </p:nvSpPr>
        <p:spPr>
          <a:xfrm flipV="1">
            <a:off x="17289110" y="9508984"/>
            <a:ext cx="1" cy="77801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89" name="直角三角形 1"/>
          <p:cNvSpPr/>
          <p:nvPr/>
        </p:nvSpPr>
        <p:spPr>
          <a:xfrm rot="10800000">
            <a:off x="16421955" y="-1370"/>
            <a:ext cx="1864459" cy="235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0" name="直角三角形 8"/>
          <p:cNvSpPr/>
          <p:nvPr/>
        </p:nvSpPr>
        <p:spPr>
          <a:xfrm rot="10800000">
            <a:off x="14212397" y="-1371"/>
            <a:ext cx="4095456" cy="194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4D1E0"/>
              </a:gs>
              <a:gs pos="50000">
                <a:srgbClr val="A7D7E3">
                  <a:alpha val="44000"/>
                </a:srgbClr>
              </a:gs>
              <a:gs pos="100000">
                <a:srgbClr val="DFF0F4">
                  <a:alpha val="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1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</p:spPr>
        <p:txBody>
          <a:bodyPr lIns="81637" tIns="81637" rIns="81637" bIns="81637"/>
          <a:lstStyle>
            <a:lvl1pPr algn="l">
              <a:defRPr sz="3200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92" name="図プレースホルダー 4"/>
          <p:cNvSpPr>
            <a:spLocks noGrp="1"/>
          </p:cNvSpPr>
          <p:nvPr>
            <p:ph type="pic" sz="quarter" idx="13"/>
          </p:nvPr>
        </p:nvSpPr>
        <p:spPr>
          <a:xfrm>
            <a:off x="2932153" y="3883721"/>
            <a:ext cx="2474915" cy="24749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93" name="図プレースホルダー 4"/>
          <p:cNvSpPr>
            <a:spLocks noGrp="1"/>
          </p:cNvSpPr>
          <p:nvPr>
            <p:ph type="pic" sz="quarter" idx="14"/>
          </p:nvPr>
        </p:nvSpPr>
        <p:spPr>
          <a:xfrm>
            <a:off x="5407428" y="3883721"/>
            <a:ext cx="2474914" cy="24749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94" name="図プレースホルダー 4"/>
          <p:cNvSpPr>
            <a:spLocks noGrp="1"/>
          </p:cNvSpPr>
          <p:nvPr>
            <p:ph type="pic" sz="quarter" idx="15"/>
          </p:nvPr>
        </p:nvSpPr>
        <p:spPr>
          <a:xfrm>
            <a:off x="7882704" y="6358635"/>
            <a:ext cx="2474914" cy="24749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95" name="図プレースホルダー 4"/>
          <p:cNvSpPr>
            <a:spLocks noGrp="1"/>
          </p:cNvSpPr>
          <p:nvPr>
            <p:ph type="pic" sz="quarter" idx="16"/>
          </p:nvPr>
        </p:nvSpPr>
        <p:spPr>
          <a:xfrm>
            <a:off x="457240" y="3883359"/>
            <a:ext cx="2474915" cy="24749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96" name="図プレースホルダー 4"/>
          <p:cNvSpPr>
            <a:spLocks noGrp="1"/>
          </p:cNvSpPr>
          <p:nvPr>
            <p:ph type="pic" sz="quarter" idx="17"/>
          </p:nvPr>
        </p:nvSpPr>
        <p:spPr>
          <a:xfrm>
            <a:off x="2932515" y="1408084"/>
            <a:ext cx="2474915" cy="24749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97" name="図プレースホルダー 4"/>
          <p:cNvSpPr>
            <a:spLocks noGrp="1"/>
          </p:cNvSpPr>
          <p:nvPr>
            <p:ph type="pic" sz="quarter" idx="18"/>
          </p:nvPr>
        </p:nvSpPr>
        <p:spPr>
          <a:xfrm>
            <a:off x="5407790" y="1408084"/>
            <a:ext cx="2474914" cy="24749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98" name="図プレースホルダー 4"/>
          <p:cNvSpPr>
            <a:spLocks noGrp="1"/>
          </p:cNvSpPr>
          <p:nvPr>
            <p:ph type="pic" sz="quarter" idx="19"/>
          </p:nvPr>
        </p:nvSpPr>
        <p:spPr>
          <a:xfrm>
            <a:off x="7883066" y="1408084"/>
            <a:ext cx="2474914" cy="24749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99" name="図プレースホルダー 4"/>
          <p:cNvSpPr>
            <a:spLocks noGrp="1"/>
          </p:cNvSpPr>
          <p:nvPr>
            <p:ph type="pic" sz="quarter" idx="20"/>
          </p:nvPr>
        </p:nvSpPr>
        <p:spPr>
          <a:xfrm>
            <a:off x="10358341" y="1408446"/>
            <a:ext cx="2474914" cy="24749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00" name="Level Badan Satu…"/>
          <p:cNvSpPr txBox="1">
            <a:spLocks noGrp="1"/>
          </p:cNvSpPr>
          <p:nvPr>
            <p:ph type="body" sz="quarter" idx="1"/>
          </p:nvPr>
        </p:nvSpPr>
        <p:spPr>
          <a:xfrm>
            <a:off x="8152734" y="4032082"/>
            <a:ext cx="9451051" cy="1106573"/>
          </a:xfrm>
          <a:prstGeom prst="rect">
            <a:avLst/>
          </a:prstGeom>
        </p:spPr>
        <p:txBody>
          <a:bodyPr lIns="81637" tIns="81637" rIns="81637" bIns="81637" anchor="b"/>
          <a:lstStyle>
            <a:lvl1pPr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800401" indent="-984024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419972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3236348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4052724" indent="-787219">
              <a:spcBef>
                <a:spcPts val="0"/>
              </a:spcBef>
              <a:defRPr sz="5400" spc="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3001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8153096" y="5008484"/>
            <a:ext cx="9496056" cy="1080122"/>
          </a:xfrm>
          <a:prstGeom prst="rect">
            <a:avLst/>
          </a:prstGeom>
        </p:spPr>
        <p:txBody>
          <a:bodyPr lIns="81637" tIns="81637" rIns="81637" bIns="81637"/>
          <a:lstStyle/>
          <a:p>
            <a:pPr>
              <a:lnSpc>
                <a:spcPct val="120000"/>
              </a:lnSpc>
            </a:pPr>
            <a:endParaRPr/>
          </a:p>
        </p:txBody>
      </p:sp>
      <p:sp>
        <p:nvSpPr>
          <p:cNvPr id="3002" name="図プレースホルダー 4"/>
          <p:cNvSpPr>
            <a:spLocks noGrp="1"/>
          </p:cNvSpPr>
          <p:nvPr>
            <p:ph type="pic" sz="quarter" idx="22"/>
          </p:nvPr>
        </p:nvSpPr>
        <p:spPr>
          <a:xfrm>
            <a:off x="2932153" y="6358635"/>
            <a:ext cx="2474915" cy="24749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03" name="図プレースホルダー 4"/>
          <p:cNvSpPr>
            <a:spLocks noGrp="1"/>
          </p:cNvSpPr>
          <p:nvPr>
            <p:ph type="pic" sz="quarter" idx="23"/>
          </p:nvPr>
        </p:nvSpPr>
        <p:spPr>
          <a:xfrm>
            <a:off x="5407428" y="6358635"/>
            <a:ext cx="2474914" cy="24749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04" name="図プレースホルダー 4"/>
          <p:cNvSpPr>
            <a:spLocks noGrp="1"/>
          </p:cNvSpPr>
          <p:nvPr>
            <p:ph type="pic" sz="quarter" idx="24"/>
          </p:nvPr>
        </p:nvSpPr>
        <p:spPr>
          <a:xfrm>
            <a:off x="15308890" y="6358635"/>
            <a:ext cx="2474914" cy="24749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05" name="図プレースホルダー 4"/>
          <p:cNvSpPr>
            <a:spLocks noGrp="1"/>
          </p:cNvSpPr>
          <p:nvPr>
            <p:ph type="pic" sz="quarter" idx="25"/>
          </p:nvPr>
        </p:nvSpPr>
        <p:spPr>
          <a:xfrm>
            <a:off x="10358341" y="6358635"/>
            <a:ext cx="2474914" cy="24749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06" name="図プレースホルダー 4"/>
          <p:cNvSpPr>
            <a:spLocks noGrp="1"/>
          </p:cNvSpPr>
          <p:nvPr>
            <p:ph type="pic" sz="quarter" idx="26"/>
          </p:nvPr>
        </p:nvSpPr>
        <p:spPr>
          <a:xfrm>
            <a:off x="12833615" y="6358635"/>
            <a:ext cx="2474914" cy="24749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3"/>
          <p:cNvSpPr/>
          <p:nvPr/>
        </p:nvSpPr>
        <p:spPr>
          <a:xfrm>
            <a:off x="-1" y="0"/>
            <a:ext cx="18286414" cy="1028700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" name="Teks Judul"/>
          <p:cNvSpPr txBox="1">
            <a:spLocks noGrp="1"/>
          </p:cNvSpPr>
          <p:nvPr>
            <p:ph type="title"/>
          </p:nvPr>
        </p:nvSpPr>
        <p:spPr>
          <a:xfrm>
            <a:off x="913764" y="138112"/>
            <a:ext cx="16447771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Teks Judul</a:t>
            </a:r>
          </a:p>
        </p:txBody>
      </p:sp>
      <p:sp>
        <p:nvSpPr>
          <p:cNvPr id="4" name="Level Badan Satu…"/>
          <p:cNvSpPr txBox="1">
            <a:spLocks noGrp="1"/>
          </p:cNvSpPr>
          <p:nvPr>
            <p:ph type="body" idx="1"/>
          </p:nvPr>
        </p:nvSpPr>
        <p:spPr>
          <a:xfrm>
            <a:off x="913764" y="2400300"/>
            <a:ext cx="16447771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5" name="Nomor Slide"/>
          <p:cNvSpPr txBox="1">
            <a:spLocks noGrp="1"/>
          </p:cNvSpPr>
          <p:nvPr>
            <p:ph type="sldNum" sz="quarter" idx="2"/>
          </p:nvPr>
        </p:nvSpPr>
        <p:spPr>
          <a:xfrm>
            <a:off x="8833061" y="9260681"/>
            <a:ext cx="4264238" cy="5476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  <p:sldLayoutId id="2147483702" r:id="rId47"/>
    <p:sldLayoutId id="2147483703" r:id="rId48"/>
    <p:sldLayoutId id="2147483704" r:id="rId49"/>
    <p:sldLayoutId id="2147483705" r:id="rId50"/>
    <p:sldLayoutId id="2147483706" r:id="rId51"/>
    <p:sldLayoutId id="2147483707" r:id="rId52"/>
    <p:sldLayoutId id="2147483708" r:id="rId53"/>
    <p:sldLayoutId id="2147483709" r:id="rId54"/>
    <p:sldLayoutId id="2147483710" r:id="rId55"/>
    <p:sldLayoutId id="2147483711" r:id="rId56"/>
    <p:sldLayoutId id="2147483712" r:id="rId57"/>
    <p:sldLayoutId id="2147483713" r:id="rId58"/>
    <p:sldLayoutId id="2147483714" r:id="rId59"/>
    <p:sldLayoutId id="2147483715" r:id="rId60"/>
    <p:sldLayoutId id="2147483716" r:id="rId61"/>
    <p:sldLayoutId id="2147483717" r:id="rId62"/>
    <p:sldLayoutId id="2147483718" r:id="rId63"/>
    <p:sldLayoutId id="2147483719" r:id="rId64"/>
    <p:sldLayoutId id="2147483720" r:id="rId65"/>
    <p:sldLayoutId id="2147483721" r:id="rId66"/>
    <p:sldLayoutId id="2147483722" r:id="rId67"/>
    <p:sldLayoutId id="2147483723" r:id="rId68"/>
    <p:sldLayoutId id="2147483724" r:id="rId69"/>
    <p:sldLayoutId id="2147483725" r:id="rId70"/>
    <p:sldLayoutId id="2147483726" r:id="rId71"/>
    <p:sldLayoutId id="2147483727" r:id="rId72"/>
    <p:sldLayoutId id="2147483728" r:id="rId73"/>
    <p:sldLayoutId id="2147483729" r:id="rId74"/>
    <p:sldLayoutId id="2147483730" r:id="rId75"/>
    <p:sldLayoutId id="2147483731" r:id="rId76"/>
    <p:sldLayoutId id="2147483732" r:id="rId77"/>
    <p:sldLayoutId id="2147483733" r:id="rId78"/>
    <p:sldLayoutId id="2147483734" r:id="rId79"/>
    <p:sldLayoutId id="2147483735" r:id="rId80"/>
    <p:sldLayoutId id="2147483736" r:id="rId81"/>
    <p:sldLayoutId id="2147483737" r:id="rId82"/>
    <p:sldLayoutId id="2147483738" r:id="rId83"/>
    <p:sldLayoutId id="2147483739" r:id="rId84"/>
    <p:sldLayoutId id="2147483740" r:id="rId85"/>
    <p:sldLayoutId id="2147483741" r:id="rId86"/>
    <p:sldLayoutId id="2147483742" r:id="rId87"/>
    <p:sldLayoutId id="2147483743" r:id="rId88"/>
    <p:sldLayoutId id="2147483744" r:id="rId89"/>
    <p:sldLayoutId id="2147483745" r:id="rId90"/>
    <p:sldLayoutId id="2147483746" r:id="rId91"/>
    <p:sldLayoutId id="2147483747" r:id="rId92"/>
    <p:sldLayoutId id="2147483748" r:id="rId93"/>
    <p:sldLayoutId id="2147483749" r:id="rId94"/>
    <p:sldLayoutId id="2147483750" r:id="rId95"/>
    <p:sldLayoutId id="2147483751" r:id="rId96"/>
    <p:sldLayoutId id="2147483752" r:id="rId97"/>
    <p:sldLayoutId id="2147483753" r:id="rId98"/>
    <p:sldLayoutId id="2147483754" r:id="rId99"/>
    <p:sldLayoutId id="2147483755" r:id="rId100"/>
    <p:sldLayoutId id="2147483756" r:id="rId101"/>
    <p:sldLayoutId id="2147483757" r:id="rId102"/>
    <p:sldLayoutId id="2147483758" r:id="rId103"/>
    <p:sldLayoutId id="2147483759" r:id="rId104"/>
    <p:sldLayoutId id="2147483760" r:id="rId105"/>
    <p:sldLayoutId id="2147483761" r:id="rId106"/>
    <p:sldLayoutId id="2147483762" r:id="rId107"/>
    <p:sldLayoutId id="2147483763" r:id="rId108"/>
    <p:sldLayoutId id="2147483764" r:id="rId109"/>
    <p:sldLayoutId id="2147483765" r:id="rId110"/>
    <p:sldLayoutId id="2147483766" r:id="rId111"/>
    <p:sldLayoutId id="2147483767" r:id="rId112"/>
    <p:sldLayoutId id="2147483768" r:id="rId113"/>
    <p:sldLayoutId id="2147483769" r:id="rId114"/>
    <p:sldLayoutId id="2147483770" r:id="rId115"/>
    <p:sldLayoutId id="2147483771" r:id="rId116"/>
    <p:sldLayoutId id="2147483772" r:id="rId117"/>
    <p:sldLayoutId id="2147483773" r:id="rId118"/>
  </p:sldLayoutIdLst>
  <p:transition spd="med"/>
  <p:txStyles>
    <p:titleStyle>
      <a:lvl1pPr marL="0" marR="0" indent="0" algn="ct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1pPr>
      <a:lvl2pPr marL="0" marR="0" indent="0" algn="ct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2pPr>
      <a:lvl3pPr marL="0" marR="0" indent="0" algn="ct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3pPr>
      <a:lvl4pPr marL="0" marR="0" indent="0" algn="ct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4pPr>
      <a:lvl5pPr marL="0" marR="0" indent="0" algn="ct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5pPr>
      <a:lvl6pPr marL="0" marR="0" indent="0" algn="ct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6pPr>
      <a:lvl7pPr marL="0" marR="0" indent="0" algn="ct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7pPr>
      <a:lvl8pPr marL="0" marR="0" indent="0" algn="ct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8pPr>
      <a:lvl9pPr marL="0" marR="0" indent="0" algn="ct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9pPr>
    </p:titleStyle>
    <p:bodyStyle>
      <a:lvl1pPr marL="0" marR="0" indent="0" algn="l" defTabSz="1632753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Light"/>
          <a:ea typeface="Roboto Light"/>
          <a:cs typeface="Roboto Light"/>
          <a:sym typeface="Roboto Light"/>
        </a:defRPr>
      </a:lvl1pPr>
      <a:lvl2pPr marL="1061289" marR="0" indent="-244912" algn="l" defTabSz="1632753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Light"/>
          <a:ea typeface="Roboto Light"/>
          <a:cs typeface="Roboto Light"/>
          <a:sym typeface="Roboto Light"/>
        </a:defRPr>
      </a:lvl2pPr>
      <a:lvl3pPr marL="1860578" marR="0" indent="-227825" algn="l" defTabSz="1632753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Light"/>
          <a:ea typeface="Roboto Light"/>
          <a:cs typeface="Roboto Light"/>
          <a:sym typeface="Roboto Light"/>
        </a:defRPr>
      </a:lvl3pPr>
      <a:lvl4pPr marL="2721254" marR="0" indent="-272125" algn="l" defTabSz="1632753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Light"/>
          <a:ea typeface="Roboto Light"/>
          <a:cs typeface="Roboto Light"/>
          <a:sym typeface="Roboto Light"/>
        </a:defRPr>
      </a:lvl4pPr>
      <a:lvl5pPr marL="3537630" marR="0" indent="-272125" algn="l" defTabSz="1632753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Light"/>
          <a:ea typeface="Roboto Light"/>
          <a:cs typeface="Roboto Light"/>
          <a:sym typeface="Roboto Light"/>
        </a:defRPr>
      </a:lvl5pPr>
      <a:lvl6pPr marL="4354007" marR="0" indent="-272125" algn="l" defTabSz="1632753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Light"/>
          <a:ea typeface="Roboto Light"/>
          <a:cs typeface="Roboto Light"/>
          <a:sym typeface="Roboto Light"/>
        </a:defRPr>
      </a:lvl6pPr>
      <a:lvl7pPr marL="5170383" marR="0" indent="-272125" algn="l" defTabSz="1632753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Light"/>
          <a:ea typeface="Roboto Light"/>
          <a:cs typeface="Roboto Light"/>
          <a:sym typeface="Roboto Light"/>
        </a:defRPr>
      </a:lvl7pPr>
      <a:lvl8pPr marL="5986759" marR="0" indent="-272125" algn="l" defTabSz="1632753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Light"/>
          <a:ea typeface="Roboto Light"/>
          <a:cs typeface="Roboto Light"/>
          <a:sym typeface="Roboto Light"/>
        </a:defRPr>
      </a:lvl8pPr>
      <a:lvl9pPr marL="6803135" marR="0" indent="-272125" algn="l" defTabSz="1632753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Roboto Light"/>
          <a:ea typeface="Roboto Light"/>
          <a:cs typeface="Roboto Light"/>
          <a:sym typeface="Roboto Light"/>
        </a:defRPr>
      </a:lvl9pPr>
    </p:bodyStyle>
    <p:otherStyle>
      <a:lvl1pPr marL="0" marR="0" indent="0" algn="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1pPr>
      <a:lvl2pPr marL="0" marR="0" indent="816376" algn="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2pPr>
      <a:lvl3pPr marL="0" marR="0" indent="1632753" algn="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3pPr>
      <a:lvl4pPr marL="0" marR="0" indent="2449128" algn="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4pPr>
      <a:lvl5pPr marL="0" marR="0" indent="3265504" algn="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5pPr>
      <a:lvl6pPr marL="0" marR="0" indent="4081881" algn="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6pPr>
      <a:lvl7pPr marL="0" marR="0" indent="4898257" algn="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7pPr>
      <a:lvl8pPr marL="0" marR="0" indent="5714634" algn="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8pPr>
      <a:lvl9pPr marL="0" marR="0" indent="6531010" algn="r" defTabSz="16327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2224882" y="6619889"/>
            <a:ext cx="14257584" cy="12242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sz="6600" dirty="0"/>
              <a:t>PRAKTIK KERJA LAPANGAN</a:t>
            </a:r>
          </a:p>
        </p:txBody>
      </p:sp>
      <p:sp>
        <p:nvSpPr>
          <p:cNvPr id="3492" name="Text Placeholder 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200" dirty="0"/>
              <a:t>DUSUN </a:t>
            </a:r>
            <a:r>
              <a:rPr sz="3200" dirty="0" smtClean="0"/>
              <a:t>SEMUTAN DAN NGRANDU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200" dirty="0" smtClean="0"/>
              <a:t>KECAMATAN </a:t>
            </a:r>
            <a:r>
              <a:rPr sz="3200" dirty="0"/>
              <a:t>BAURENO KABUPATEN BOJONEGORO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200" dirty="0"/>
              <a:t>JAWA TIMUR INDONESIA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" name="Text Placeholder 1"/>
          <p:cNvSpPr txBox="1">
            <a:spLocks noGrp="1"/>
          </p:cNvSpPr>
          <p:nvPr>
            <p:ph type="body" sz="half" idx="1"/>
          </p:nvPr>
        </p:nvSpPr>
        <p:spPr>
          <a:xfrm>
            <a:off x="727270" y="6448645"/>
            <a:ext cx="16831872" cy="2459239"/>
          </a:xfrm>
          <a:prstGeom prst="rect">
            <a:avLst/>
          </a:prstGeom>
        </p:spPr>
        <p:txBody>
          <a:bodyPr/>
          <a:lstStyle>
            <a:lvl1pPr>
              <a:defRPr sz="8000" b="1"/>
            </a:lvl1pPr>
          </a:lstStyle>
          <a:p>
            <a:r>
              <a:t>PLAN OF ACTION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5" name="タイトル 12"/>
          <p:cNvSpPr txBox="1">
            <a:spLocks noGrp="1"/>
          </p:cNvSpPr>
          <p:nvPr>
            <p:ph type="title"/>
          </p:nvPr>
        </p:nvSpPr>
        <p:spPr>
          <a:xfrm>
            <a:off x="592255" y="192949"/>
            <a:ext cx="16741862" cy="112512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PLAN OF ACTION</a:t>
            </a:r>
          </a:p>
        </p:txBody>
      </p:sp>
      <p:sp>
        <p:nvSpPr>
          <p:cNvPr id="3556" name="スライド番号プレースホルダー 3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3557" name="テキスト プレースホルダー 13"/>
          <p:cNvSpPr txBox="1">
            <a:spLocks noGrp="1"/>
          </p:cNvSpPr>
          <p:nvPr>
            <p:ph type="body" sz="quarter" idx="1"/>
          </p:nvPr>
        </p:nvSpPr>
        <p:spPr>
          <a:xfrm>
            <a:off x="640706" y="7735788"/>
            <a:ext cx="11169500" cy="205767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1534787">
              <a:defRPr sz="2632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000" b="1" dirty="0" err="1"/>
              <a:t>Dilaksanakannya</a:t>
            </a:r>
            <a:r>
              <a:rPr sz="3000" b="1" dirty="0"/>
              <a:t> program GEMAS </a:t>
            </a:r>
            <a:r>
              <a:rPr sz="3000" b="1" dirty="0" err="1"/>
              <a:t>tanpa</a:t>
            </a:r>
            <a:r>
              <a:rPr sz="3000" b="1" dirty="0"/>
              <a:t> </a:t>
            </a:r>
            <a:r>
              <a:rPr sz="3000" b="1" dirty="0" err="1"/>
              <a:t>Rokok</a:t>
            </a:r>
            <a:r>
              <a:rPr sz="3000" b="1" dirty="0"/>
              <a:t> </a:t>
            </a:r>
            <a:r>
              <a:rPr sz="3000" b="1" dirty="0" err="1"/>
              <a:t>oleh</a:t>
            </a:r>
            <a:r>
              <a:rPr sz="3000" b="1" dirty="0"/>
              <a:t> </a:t>
            </a:r>
            <a:r>
              <a:rPr sz="3000" b="1" dirty="0" err="1"/>
              <a:t>warga</a:t>
            </a:r>
            <a:r>
              <a:rPr sz="3000" b="1" dirty="0"/>
              <a:t> </a:t>
            </a:r>
            <a:r>
              <a:rPr sz="3000" b="1" dirty="0" err="1"/>
              <a:t>dusun</a:t>
            </a:r>
            <a:r>
              <a:rPr sz="3000" b="1" dirty="0"/>
              <a:t> </a:t>
            </a:r>
            <a:r>
              <a:rPr sz="3000" b="1" dirty="0" err="1"/>
              <a:t>Semutan</a:t>
            </a:r>
            <a:r>
              <a:rPr sz="3000" b="1" dirty="0"/>
              <a:t> </a:t>
            </a:r>
            <a:r>
              <a:rPr sz="3000" b="1" dirty="0" err="1"/>
              <a:t>dan</a:t>
            </a:r>
            <a:r>
              <a:rPr sz="3000" b="1" dirty="0"/>
              <a:t> </a:t>
            </a:r>
            <a:r>
              <a:rPr sz="3000" b="1" dirty="0" err="1"/>
              <a:t>Ngrandu</a:t>
            </a:r>
            <a:r>
              <a:rPr sz="3000" b="1" dirty="0"/>
              <a:t> </a:t>
            </a:r>
            <a:r>
              <a:rPr sz="3000" b="1" dirty="0" err="1"/>
              <a:t>serta</a:t>
            </a:r>
            <a:r>
              <a:rPr sz="3000" b="1" dirty="0"/>
              <a:t> program yang </a:t>
            </a:r>
            <a:r>
              <a:rPr sz="3000" b="1" dirty="0" err="1"/>
              <a:t>telah</a:t>
            </a:r>
            <a:r>
              <a:rPr sz="3000" b="1" dirty="0"/>
              <a:t> </a:t>
            </a:r>
            <a:r>
              <a:rPr sz="3000" b="1" dirty="0" err="1"/>
              <a:t>dsosialisasikan</a:t>
            </a:r>
            <a:r>
              <a:rPr sz="3000" b="1" dirty="0"/>
              <a:t> </a:t>
            </a:r>
            <a:r>
              <a:rPr sz="3000" b="1" dirty="0" err="1"/>
              <a:t>kepada</a:t>
            </a:r>
            <a:r>
              <a:rPr sz="3000" b="1" dirty="0"/>
              <a:t> </a:t>
            </a:r>
            <a:r>
              <a:rPr sz="3000" b="1" dirty="0" err="1"/>
              <a:t>karang</a:t>
            </a:r>
            <a:r>
              <a:rPr sz="3000" b="1" dirty="0"/>
              <a:t> </a:t>
            </a:r>
            <a:r>
              <a:rPr sz="3000" b="1" dirty="0" err="1"/>
              <a:t>taruna</a:t>
            </a:r>
            <a:r>
              <a:rPr sz="3000" b="1" dirty="0"/>
              <a:t> </a:t>
            </a:r>
            <a:r>
              <a:rPr sz="3000" b="1" dirty="0" err="1"/>
              <a:t>dan</a:t>
            </a:r>
            <a:r>
              <a:rPr sz="3000" b="1" dirty="0"/>
              <a:t> </a:t>
            </a:r>
            <a:r>
              <a:rPr sz="3000" b="1" dirty="0" err="1"/>
              <a:t>kader</a:t>
            </a:r>
            <a:r>
              <a:rPr sz="3000" b="1" dirty="0"/>
              <a:t> </a:t>
            </a:r>
            <a:r>
              <a:rPr sz="3000" b="1" dirty="0" err="1"/>
              <a:t>kesehatan</a:t>
            </a:r>
            <a:r>
              <a:rPr sz="3000" b="1" dirty="0"/>
              <a:t> </a:t>
            </a:r>
            <a:r>
              <a:rPr sz="3000" b="1" dirty="0" err="1"/>
              <a:t>dapat</a:t>
            </a:r>
            <a:r>
              <a:rPr sz="3000" b="1" dirty="0"/>
              <a:t> </a:t>
            </a:r>
            <a:r>
              <a:rPr sz="3000" b="1" dirty="0" err="1"/>
              <a:t>terus</a:t>
            </a:r>
            <a:r>
              <a:rPr sz="3000" b="1" dirty="0"/>
              <a:t> </a:t>
            </a:r>
            <a:r>
              <a:rPr sz="3000" b="1" dirty="0" err="1"/>
              <a:t>berkelanjutan</a:t>
            </a:r>
            <a:r>
              <a:rPr sz="3000" b="1" dirty="0"/>
              <a:t> </a:t>
            </a:r>
            <a:r>
              <a:rPr sz="3000" b="1" dirty="0" err="1"/>
              <a:t>setelah</a:t>
            </a:r>
            <a:r>
              <a:rPr sz="3000" b="1" dirty="0"/>
              <a:t> PKL </a:t>
            </a:r>
            <a:r>
              <a:rPr sz="3000" b="1" dirty="0" err="1"/>
              <a:t>berakhir</a:t>
            </a:r>
            <a:r>
              <a:rPr sz="3000" b="1" dirty="0"/>
              <a:t>.</a:t>
            </a:r>
          </a:p>
        </p:txBody>
      </p:sp>
      <p:sp>
        <p:nvSpPr>
          <p:cNvPr id="3558" name="テキスト プレースホルダー 1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r>
              <a:rPr sz="3200" b="1" dirty="0"/>
              <a:t>INDIKATOR</a:t>
            </a:r>
          </a:p>
        </p:txBody>
      </p:sp>
      <p:sp>
        <p:nvSpPr>
          <p:cNvPr id="3559" name="テキスト プレースホルダー 15"/>
          <p:cNvSpPr>
            <a:spLocks noGrp="1"/>
          </p:cNvSpPr>
          <p:nvPr>
            <p:ph type="body" idx="14"/>
          </p:nvPr>
        </p:nvSpPr>
        <p:spPr>
          <a:xfrm>
            <a:off x="424682" y="2407196"/>
            <a:ext cx="4312027" cy="1450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defTabSz="1404167">
              <a:lnSpc>
                <a:spcPct val="120000"/>
              </a:lnSpc>
              <a:spcBef>
                <a:spcPts val="0"/>
              </a:spcBef>
              <a:defRPr sz="2408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200" dirty="0"/>
              <a:t>GEMAS </a:t>
            </a:r>
            <a:r>
              <a:rPr sz="3200" dirty="0" err="1"/>
              <a:t>tanpa</a:t>
            </a:r>
            <a:r>
              <a:rPr sz="3200" dirty="0"/>
              <a:t> </a:t>
            </a:r>
            <a:r>
              <a:rPr sz="3200" dirty="0" err="1"/>
              <a:t>Rokok</a:t>
            </a:r>
            <a:endParaRPr sz="3200" dirty="0"/>
          </a:p>
          <a:p>
            <a:pPr defTabSz="1404167">
              <a:lnSpc>
                <a:spcPct val="120000"/>
              </a:lnSpc>
              <a:spcBef>
                <a:spcPts val="0"/>
              </a:spcBef>
              <a:defRPr sz="2408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200" dirty="0"/>
              <a:t>(</a:t>
            </a:r>
            <a:r>
              <a:rPr sz="3200" dirty="0" err="1"/>
              <a:t>Gerakan</a:t>
            </a:r>
            <a:r>
              <a:rPr sz="3200" dirty="0"/>
              <a:t> </a:t>
            </a:r>
            <a:r>
              <a:rPr sz="3200" dirty="0" err="1"/>
              <a:t>Rumah</a:t>
            </a:r>
            <a:r>
              <a:rPr sz="3200" dirty="0"/>
              <a:t> </a:t>
            </a:r>
            <a:r>
              <a:rPr sz="3200" dirty="0" err="1"/>
              <a:t>Sehat</a:t>
            </a:r>
            <a:r>
              <a:rPr sz="3200" dirty="0"/>
              <a:t> </a:t>
            </a:r>
            <a:r>
              <a:rPr sz="3200" dirty="0" err="1"/>
              <a:t>tanpa</a:t>
            </a:r>
            <a:r>
              <a:rPr sz="3200" dirty="0"/>
              <a:t> </a:t>
            </a:r>
            <a:r>
              <a:rPr sz="3200" dirty="0" err="1"/>
              <a:t>Rokok</a:t>
            </a:r>
            <a:r>
              <a:rPr sz="3200" dirty="0"/>
              <a:t>)</a:t>
            </a:r>
          </a:p>
        </p:txBody>
      </p:sp>
      <p:sp>
        <p:nvSpPr>
          <p:cNvPr id="3560" name="テキスト プレースホルダー 16"/>
          <p:cNvSpPr>
            <a:spLocks noGrp="1"/>
          </p:cNvSpPr>
          <p:nvPr>
            <p:ph type="body" idx="15"/>
          </p:nvPr>
        </p:nvSpPr>
        <p:spPr>
          <a:xfrm>
            <a:off x="424682" y="1932140"/>
            <a:ext cx="4312027" cy="6450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r>
              <a:rPr sz="3200" b="1" dirty="0"/>
              <a:t>NAMA KEGIATAN</a:t>
            </a:r>
          </a:p>
        </p:txBody>
      </p:sp>
      <p:sp>
        <p:nvSpPr>
          <p:cNvPr id="3561" name="テキスト プレースホルダー 17"/>
          <p:cNvSpPr>
            <a:spLocks noGrp="1"/>
          </p:cNvSpPr>
          <p:nvPr>
            <p:ph type="body" idx="16"/>
          </p:nvPr>
        </p:nvSpPr>
        <p:spPr>
          <a:xfrm>
            <a:off x="13103646" y="5498884"/>
            <a:ext cx="5182768" cy="36070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000" b="1" dirty="0" err="1"/>
              <a:t>Tanggal</a:t>
            </a:r>
            <a:r>
              <a:rPr sz="3000" b="1" dirty="0"/>
              <a:t> 1-12 </a:t>
            </a:r>
            <a:r>
              <a:rPr sz="3000" b="1" dirty="0" err="1"/>
              <a:t>Agustus</a:t>
            </a:r>
            <a:r>
              <a:rPr sz="3000" b="1" dirty="0"/>
              <a:t> 2017</a:t>
            </a:r>
          </a:p>
          <a:p>
            <a:pPr>
              <a:lnSpc>
                <a:spcPct val="120000"/>
              </a:lnSpc>
              <a:spcBef>
                <a:spcPts val="0"/>
              </a:spcBef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000" b="1" dirty="0"/>
              <a:t>Di </a:t>
            </a:r>
            <a:r>
              <a:rPr sz="3000" b="1" dirty="0" err="1"/>
              <a:t>dusun</a:t>
            </a:r>
            <a:r>
              <a:rPr sz="3000" b="1" dirty="0"/>
              <a:t> </a:t>
            </a:r>
            <a:r>
              <a:rPr sz="3000" b="1" dirty="0" err="1"/>
              <a:t>Ngrandu</a:t>
            </a:r>
            <a:r>
              <a:rPr sz="3000" b="1" dirty="0"/>
              <a:t> RT 04 </a:t>
            </a:r>
            <a:r>
              <a:rPr sz="3000" b="1" dirty="0" err="1"/>
              <a:t>dan</a:t>
            </a:r>
            <a:r>
              <a:rPr sz="3000" b="1" dirty="0"/>
              <a:t> RT 05 </a:t>
            </a:r>
            <a:r>
              <a:rPr sz="3000" b="1" dirty="0" err="1"/>
              <a:t>dan</a:t>
            </a:r>
            <a:r>
              <a:rPr sz="3000" b="1" dirty="0"/>
              <a:t> Dusun </a:t>
            </a:r>
            <a:r>
              <a:rPr sz="3000" b="1" dirty="0" err="1"/>
              <a:t>Semutan</a:t>
            </a:r>
            <a:r>
              <a:rPr sz="3000" b="1" dirty="0"/>
              <a:t> RT 06 – RT 09, </a:t>
            </a:r>
            <a:r>
              <a:rPr sz="3000" b="1" dirty="0" err="1"/>
              <a:t>Desa</a:t>
            </a:r>
            <a:r>
              <a:rPr sz="3000" b="1" dirty="0"/>
              <a:t> </a:t>
            </a:r>
            <a:r>
              <a:rPr sz="3000" b="1" dirty="0" err="1"/>
              <a:t>Pomahan</a:t>
            </a:r>
            <a:r>
              <a:rPr sz="3000" b="1" dirty="0"/>
              <a:t>, </a:t>
            </a:r>
            <a:r>
              <a:rPr sz="3000" b="1" dirty="0" err="1"/>
              <a:t>Kecamatan</a:t>
            </a:r>
            <a:r>
              <a:rPr sz="3000" b="1" dirty="0"/>
              <a:t> </a:t>
            </a:r>
            <a:r>
              <a:rPr sz="3000" b="1" dirty="0" err="1"/>
              <a:t>Baureno</a:t>
            </a:r>
            <a:r>
              <a:rPr sz="3000" b="1" dirty="0"/>
              <a:t>, </a:t>
            </a:r>
            <a:r>
              <a:rPr sz="3000" b="1" dirty="0" err="1"/>
              <a:t>Kabupaten</a:t>
            </a:r>
            <a:r>
              <a:rPr sz="3000" b="1" dirty="0"/>
              <a:t> </a:t>
            </a:r>
            <a:r>
              <a:rPr sz="3000" b="1" dirty="0" err="1"/>
              <a:t>Bojonegoro</a:t>
            </a:r>
            <a:endParaRPr sz="3000" b="1" dirty="0"/>
          </a:p>
        </p:txBody>
      </p:sp>
      <p:sp>
        <p:nvSpPr>
          <p:cNvPr id="3562" name="テキスト プレースホルダー 18"/>
          <p:cNvSpPr>
            <a:spLocks noGrp="1"/>
          </p:cNvSpPr>
          <p:nvPr>
            <p:ph type="body" idx="17"/>
          </p:nvPr>
        </p:nvSpPr>
        <p:spPr>
          <a:xfrm>
            <a:off x="13103646" y="4855467"/>
            <a:ext cx="5539060" cy="5907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r>
              <a:rPr sz="3200" b="1" dirty="0"/>
              <a:t>WAKTU DAN TEMPAT</a:t>
            </a:r>
          </a:p>
        </p:txBody>
      </p:sp>
      <p:sp>
        <p:nvSpPr>
          <p:cNvPr id="3563" name="テキスト プレースホルダー 19"/>
          <p:cNvSpPr>
            <a:spLocks noGrp="1"/>
          </p:cNvSpPr>
          <p:nvPr>
            <p:ph type="body" idx="18"/>
          </p:nvPr>
        </p:nvSpPr>
        <p:spPr>
          <a:xfrm>
            <a:off x="11667139" y="2335188"/>
            <a:ext cx="5934268" cy="16258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3400" b="1" dirty="0" err="1"/>
              <a:t>Warga</a:t>
            </a:r>
            <a:r>
              <a:rPr sz="3400" b="1" dirty="0"/>
              <a:t> </a:t>
            </a:r>
            <a:r>
              <a:rPr sz="3400" b="1" dirty="0" err="1"/>
              <a:t>dusun</a:t>
            </a:r>
            <a:r>
              <a:rPr sz="3400" b="1" dirty="0"/>
              <a:t> </a:t>
            </a:r>
            <a:r>
              <a:rPr sz="3400" b="1" dirty="0" err="1"/>
              <a:t>Semutan</a:t>
            </a:r>
            <a:r>
              <a:rPr sz="3400" b="1" dirty="0"/>
              <a:t> </a:t>
            </a:r>
            <a:r>
              <a:rPr sz="3400" b="1" dirty="0" err="1"/>
              <a:t>dan</a:t>
            </a:r>
            <a:r>
              <a:rPr sz="3400" b="1" dirty="0"/>
              <a:t> </a:t>
            </a:r>
            <a:r>
              <a:rPr sz="3400" b="1" dirty="0" err="1"/>
              <a:t>Ngrandu</a:t>
            </a:r>
            <a:r>
              <a:rPr sz="3400" b="1" dirty="0"/>
              <a:t> </a:t>
            </a:r>
            <a:r>
              <a:rPr sz="3400" b="1" dirty="0" err="1"/>
              <a:t>desa</a:t>
            </a:r>
            <a:r>
              <a:rPr sz="3400" b="1" dirty="0"/>
              <a:t> </a:t>
            </a:r>
            <a:r>
              <a:rPr sz="3400" b="1" dirty="0" err="1"/>
              <a:t>Pomahan</a:t>
            </a:r>
            <a:endParaRPr sz="3400" b="1" dirty="0"/>
          </a:p>
        </p:txBody>
      </p:sp>
      <p:sp>
        <p:nvSpPr>
          <p:cNvPr id="3564" name="テキスト プレースホルダー 20"/>
          <p:cNvSpPr>
            <a:spLocks noGrp="1"/>
          </p:cNvSpPr>
          <p:nvPr>
            <p:ph type="body" idx="19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>
              <a:lnSpc>
                <a:spcPct val="120000"/>
              </a:lnSpc>
              <a:defRPr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r>
              <a:rPr sz="3200" b="1" dirty="0"/>
              <a:t>SASARAN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6" name="Text Placeholder 14"/>
          <p:cNvSpPr txBox="1">
            <a:spLocks noGrp="1"/>
          </p:cNvSpPr>
          <p:nvPr>
            <p:ph type="body" sz="half" idx="1"/>
          </p:nvPr>
        </p:nvSpPr>
        <p:spPr>
          <a:xfrm>
            <a:off x="457240" y="2038155"/>
            <a:ext cx="8325927" cy="6390710"/>
          </a:xfrm>
          <a:prstGeom prst="rect">
            <a:avLst/>
          </a:prstGeom>
        </p:spPr>
        <p:txBody>
          <a:bodyPr/>
          <a:lstStyle/>
          <a:p>
            <a:pPr>
              <a:defRPr sz="7200"/>
            </a:pPr>
            <a:r>
              <a:t>RANGKAIAN</a:t>
            </a:r>
          </a:p>
          <a:p>
            <a:pPr>
              <a:defRPr sz="7200"/>
            </a:pPr>
            <a:r>
              <a:t>KEGIATAN</a:t>
            </a:r>
          </a:p>
        </p:txBody>
      </p:sp>
      <p:sp>
        <p:nvSpPr>
          <p:cNvPr id="3567" name="Text Placeholder 15"/>
          <p:cNvSpPr>
            <a:spLocks noGrp="1"/>
          </p:cNvSpPr>
          <p:nvPr>
            <p:ph type="body" idx="13"/>
          </p:nvPr>
        </p:nvSpPr>
        <p:spPr>
          <a:xfrm>
            <a:off x="9785722" y="1039044"/>
            <a:ext cx="8273554" cy="79658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3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dirty="0" err="1"/>
              <a:t>Konsolidasi</a:t>
            </a:r>
            <a:endParaRPr sz="4000" dirty="0"/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3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dirty="0" err="1"/>
              <a:t>Sosialisasi</a:t>
            </a:r>
            <a:r>
              <a:rPr sz="4000" dirty="0"/>
              <a:t> GEMAS </a:t>
            </a:r>
            <a:r>
              <a:rPr sz="4000" dirty="0" err="1"/>
              <a:t>tanpa</a:t>
            </a:r>
            <a:r>
              <a:rPr sz="4000" dirty="0"/>
              <a:t> </a:t>
            </a:r>
            <a:r>
              <a:rPr sz="4000" dirty="0" err="1"/>
              <a:t>Rokok</a:t>
            </a:r>
            <a:endParaRPr sz="4000" dirty="0"/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3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dirty="0" err="1"/>
              <a:t>Penyuluhan</a:t>
            </a:r>
            <a:r>
              <a:rPr sz="4000" dirty="0"/>
              <a:t> GEMAS </a:t>
            </a:r>
            <a:r>
              <a:rPr sz="4000" dirty="0" err="1"/>
              <a:t>tanpa</a:t>
            </a:r>
            <a:r>
              <a:rPr sz="4000" dirty="0"/>
              <a:t> </a:t>
            </a:r>
            <a:r>
              <a:rPr sz="4000" dirty="0" err="1"/>
              <a:t>Rokok</a:t>
            </a:r>
            <a:endParaRPr sz="4000" dirty="0"/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3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dirty="0"/>
              <a:t>Door to Door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SzPct val="100000"/>
              <a:buAutoNum type="arabicPeriod"/>
              <a:defRPr sz="3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dirty="0"/>
              <a:t>Follow Up </a:t>
            </a:r>
            <a:r>
              <a:rPr sz="4000" dirty="0" err="1"/>
              <a:t>berupa</a:t>
            </a:r>
            <a:r>
              <a:rPr sz="4000" dirty="0"/>
              <a:t> </a:t>
            </a:r>
            <a:r>
              <a:rPr sz="4000" dirty="0" err="1"/>
              <a:t>Deklarasi</a:t>
            </a:r>
            <a:endParaRPr sz="4000" dirty="0"/>
          </a:p>
        </p:txBody>
      </p:sp>
      <p:sp>
        <p:nvSpPr>
          <p:cNvPr id="3568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7379950" y="9591675"/>
            <a:ext cx="556181" cy="5740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 algn="l">
              <a:defRPr sz="3200"/>
            </a:lvl1pPr>
          </a:lstStyle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6" name="Text Placeholder 14"/>
          <p:cNvSpPr txBox="1">
            <a:spLocks noGrp="1"/>
          </p:cNvSpPr>
          <p:nvPr>
            <p:ph type="body" sz="half" idx="1"/>
          </p:nvPr>
        </p:nvSpPr>
        <p:spPr>
          <a:xfrm>
            <a:off x="784722" y="102940"/>
            <a:ext cx="16831871" cy="10910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7200"/>
            </a:pPr>
            <a:r>
              <a:rPr sz="4400" b="1" dirty="0" smtClean="0"/>
              <a:t>JADWAL KEGIATAN</a:t>
            </a:r>
            <a:endParaRPr sz="4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387736"/>
              </p:ext>
            </p:extLst>
          </p:nvPr>
        </p:nvGraphicFramePr>
        <p:xfrm>
          <a:off x="856730" y="1527299"/>
          <a:ext cx="16561843" cy="86371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73025"/>
                <a:gridCol w="1136172"/>
                <a:gridCol w="1138331"/>
                <a:gridCol w="1138331"/>
                <a:gridCol w="1138331"/>
                <a:gridCol w="1138331"/>
                <a:gridCol w="1138331"/>
                <a:gridCol w="1138331"/>
                <a:gridCol w="1097367"/>
                <a:gridCol w="1183605"/>
                <a:gridCol w="1183605"/>
                <a:gridCol w="1121081"/>
                <a:gridCol w="1037002"/>
              </a:tblGrid>
              <a:tr h="191800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Kegiatan</a:t>
                      </a:r>
                      <a:endParaRPr lang="id-ID" sz="28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Waktu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id-ID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918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Agustus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8242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886">
                <a:tc>
                  <a:txBody>
                    <a:bodyPr/>
                    <a:lstStyle/>
                    <a:p>
                      <a:pPr marL="2809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Konsolidasi</a:t>
                      </a:r>
                      <a:endParaRPr lang="id-ID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2108">
                <a:tc>
                  <a:txBody>
                    <a:bodyPr/>
                    <a:lstStyle/>
                    <a:p>
                      <a:pPr marL="2825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Sosialisasi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GEMAS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Tanpa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Rokok</a:t>
                      </a:r>
                      <a:endParaRPr lang="id-ID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6315">
                <a:tc>
                  <a:txBody>
                    <a:bodyPr/>
                    <a:lstStyle/>
                    <a:p>
                      <a:pPr marL="2809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Pembuatan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Promosi</a:t>
                      </a:r>
                      <a:endParaRPr lang="id-ID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2108">
                <a:tc>
                  <a:txBody>
                    <a:bodyPr/>
                    <a:lstStyle/>
                    <a:p>
                      <a:pPr marL="2809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Penyuluhan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GEMAS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Tanpa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Rokok</a:t>
                      </a:r>
                      <a:endParaRPr lang="id-ID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886">
                <a:tc>
                  <a:txBody>
                    <a:bodyPr/>
                    <a:lstStyle/>
                    <a:p>
                      <a:pPr marL="2809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Door to Door</a:t>
                      </a:r>
                      <a:endParaRPr lang="id-ID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522">
                <a:tc>
                  <a:txBody>
                    <a:bodyPr/>
                    <a:lstStyle/>
                    <a:p>
                      <a:pPr marL="2809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 Up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Deklarasi</a:t>
                      </a:r>
                      <a:endParaRPr lang="id-ID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334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" name="Text Placeholder 1"/>
          <p:cNvSpPr txBox="1">
            <a:spLocks noGrp="1"/>
          </p:cNvSpPr>
          <p:nvPr>
            <p:ph type="body" sz="half" idx="1"/>
          </p:nvPr>
        </p:nvSpPr>
        <p:spPr>
          <a:xfrm>
            <a:off x="727270" y="6716709"/>
            <a:ext cx="16831872" cy="24592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 b="1"/>
            </a:lvl1pPr>
          </a:lstStyle>
          <a:p>
            <a:r>
              <a:rPr sz="6600" dirty="0" smtClean="0"/>
              <a:t>INDIKATOR DAN HASIL INTERVENSI</a:t>
            </a:r>
          </a:p>
        </p:txBody>
      </p:sp>
    </p:spTree>
    <p:extLst>
      <p:ext uri="{BB962C8B-B14F-4D97-AF65-F5344CB8AC3E}">
        <p14:creationId xmlns:p14="http://schemas.microsoft.com/office/powerpoint/2010/main" val="470030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6" name="Text Placeholder 14"/>
          <p:cNvSpPr txBox="1">
            <a:spLocks noGrp="1"/>
          </p:cNvSpPr>
          <p:nvPr>
            <p:ph type="body" sz="half" idx="1"/>
          </p:nvPr>
        </p:nvSpPr>
        <p:spPr>
          <a:xfrm>
            <a:off x="784722" y="102940"/>
            <a:ext cx="16831871" cy="10910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7200"/>
            </a:pPr>
            <a:r>
              <a:rPr sz="4400" b="1" dirty="0" smtClean="0"/>
              <a:t>REALISASI JADWAL KEGIATAN</a:t>
            </a:r>
            <a:endParaRPr sz="4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14515"/>
              </p:ext>
            </p:extLst>
          </p:nvPr>
        </p:nvGraphicFramePr>
        <p:xfrm>
          <a:off x="856730" y="1399084"/>
          <a:ext cx="16561843" cy="86371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73025"/>
                <a:gridCol w="1136172"/>
                <a:gridCol w="1138331"/>
                <a:gridCol w="1138331"/>
                <a:gridCol w="1138331"/>
                <a:gridCol w="1138331"/>
                <a:gridCol w="1138331"/>
                <a:gridCol w="1138331"/>
                <a:gridCol w="1097367"/>
                <a:gridCol w="1183605"/>
                <a:gridCol w="1183605"/>
                <a:gridCol w="1121081"/>
                <a:gridCol w="1037002"/>
              </a:tblGrid>
              <a:tr h="191800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Kegiatan</a:t>
                      </a:r>
                      <a:endParaRPr lang="id-ID" sz="28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Waktu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id-ID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918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Agustus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8242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886">
                <a:tc>
                  <a:txBody>
                    <a:bodyPr/>
                    <a:lstStyle/>
                    <a:p>
                      <a:pPr marL="2809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Konsolidasi</a:t>
                      </a:r>
                      <a:endParaRPr lang="id-ID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2108">
                <a:tc>
                  <a:txBody>
                    <a:bodyPr/>
                    <a:lstStyle/>
                    <a:p>
                      <a:pPr marL="2825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Sosialisasi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GEMAS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Tanpa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Rokok</a:t>
                      </a:r>
                      <a:endParaRPr lang="id-ID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6315">
                <a:tc>
                  <a:txBody>
                    <a:bodyPr/>
                    <a:lstStyle/>
                    <a:p>
                      <a:pPr marL="2809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Pembuatan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Promosi</a:t>
                      </a:r>
                      <a:endParaRPr lang="id-ID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2108">
                <a:tc>
                  <a:txBody>
                    <a:bodyPr/>
                    <a:lstStyle/>
                    <a:p>
                      <a:pPr marL="2809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Penyuluhan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GEMAS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Tanpa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Rokok</a:t>
                      </a:r>
                      <a:endParaRPr lang="id-ID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886">
                <a:tc>
                  <a:txBody>
                    <a:bodyPr/>
                    <a:lstStyle/>
                    <a:p>
                      <a:pPr marL="2809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Door to Door</a:t>
                      </a:r>
                      <a:endParaRPr lang="id-ID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522">
                <a:tc>
                  <a:txBody>
                    <a:bodyPr/>
                    <a:lstStyle/>
                    <a:p>
                      <a:pPr marL="2809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 Up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Deklarasi</a:t>
                      </a:r>
                      <a:endParaRPr lang="id-ID" sz="2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7798" marR="4779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490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0" y="7807796"/>
            <a:ext cx="18286413" cy="1512168"/>
          </a:xfrm>
        </p:spPr>
        <p:txBody>
          <a:bodyPr>
            <a:noAutofit/>
          </a:bodyPr>
          <a:lstStyle/>
          <a:p>
            <a:endParaRPr lang="id-ID" sz="5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5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KONSOLIDASI</a:t>
            </a:r>
          </a:p>
          <a:p>
            <a:endParaRPr lang="id-ID" sz="54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4"/>
          </p:nvPr>
        </p:nvSpPr>
        <p:spPr>
          <a:xfrm>
            <a:off x="-795" y="9319964"/>
            <a:ext cx="18286414" cy="967034"/>
          </a:xfrm>
        </p:spPr>
        <p:txBody>
          <a:bodyPr>
            <a:noAutofit/>
          </a:bodyPr>
          <a:lstStyle/>
          <a:p>
            <a:pPr algn="ctr"/>
            <a:endParaRPr lang="id-ID" sz="4400" spc="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03322"/>
              </p:ext>
            </p:extLst>
          </p:nvPr>
        </p:nvGraphicFramePr>
        <p:xfrm>
          <a:off x="1000746" y="462980"/>
          <a:ext cx="16417824" cy="69711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6424"/>
                <a:gridCol w="3816424"/>
                <a:gridCol w="4680520"/>
                <a:gridCol w="4104456"/>
              </a:tblGrid>
              <a:tr h="9361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id-ID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id-ID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Pengukuran</a:t>
                      </a:r>
                      <a:endParaRPr lang="id-ID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endParaRPr lang="id-ID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82745">
                <a:tc>
                  <a:txBody>
                    <a:bodyPr/>
                    <a:lstStyle/>
                    <a:p>
                      <a:pPr marL="762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62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mendapatkan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dukungan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dusun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karang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taruna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kader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kesehatan</a:t>
                      </a:r>
                      <a:endParaRPr lang="id-ID" sz="3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setelah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konsolidasi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 kali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masing-masing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sasaran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kegiatan</a:t>
                      </a:r>
                      <a:endParaRPr lang="id-ID" sz="3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67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ditanda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tanganinya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lembar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partisipasi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Gemas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tanpa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Rokok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d-ID" sz="3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ditandatanginya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lembar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partisipasi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seluruh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karang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taruna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aktif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(17 orang),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dusun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kader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kesehatan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d-ID" sz="3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514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0" y="7807796"/>
            <a:ext cx="18286413" cy="1512168"/>
          </a:xfrm>
        </p:spPr>
        <p:txBody>
          <a:bodyPr>
            <a:noAutofit/>
          </a:bodyPr>
          <a:lstStyle/>
          <a:p>
            <a:r>
              <a:rPr lang="id-ID" sz="5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SOSIALISASI</a:t>
            </a:r>
            <a:endParaRPr lang="id-ID" sz="54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4"/>
          </p:nvPr>
        </p:nvSpPr>
        <p:spPr>
          <a:xfrm>
            <a:off x="-795" y="9319964"/>
            <a:ext cx="18286414" cy="967034"/>
          </a:xfrm>
        </p:spPr>
        <p:txBody>
          <a:bodyPr>
            <a:noAutofit/>
          </a:bodyPr>
          <a:lstStyle/>
          <a:p>
            <a:pPr algn="ctr"/>
            <a:endParaRPr lang="id-ID" sz="4400" spc="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486779"/>
              </p:ext>
            </p:extLst>
          </p:nvPr>
        </p:nvGraphicFramePr>
        <p:xfrm>
          <a:off x="712714" y="534988"/>
          <a:ext cx="16849872" cy="65120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85452"/>
                <a:gridCol w="4051452"/>
                <a:gridCol w="4536504"/>
                <a:gridCol w="4176464"/>
              </a:tblGrid>
              <a:tr h="9361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id-ID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id-ID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Pengukuran</a:t>
                      </a:r>
                      <a:endParaRPr lang="id-ID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endParaRPr lang="id-ID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75907">
                <a:tc>
                  <a:txBody>
                    <a:bodyPr/>
                    <a:lstStyle/>
                    <a:p>
                      <a:pPr marL="2667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67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bersedia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hadir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sosialisasi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GEMAS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Tanpa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Rokok</a:t>
                      </a:r>
                      <a:endParaRPr lang="id-ID" sz="3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hadir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sosialisasi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GEMAS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Tanpa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Rokok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paling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sedikit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50%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undangan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3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hadir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3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67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Kehadiran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pesera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 orang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30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undangan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sehingga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kehadiran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melebihi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50%,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yaitu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57%</a:t>
                      </a:r>
                      <a:endParaRPr lang="id-ID" sz="3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864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0" y="7807796"/>
            <a:ext cx="18286413" cy="1512168"/>
          </a:xfrm>
        </p:spPr>
        <p:txBody>
          <a:bodyPr>
            <a:noAutofit/>
          </a:bodyPr>
          <a:lstStyle/>
          <a:p>
            <a:r>
              <a:rPr lang="id-ID" sz="5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PENYULUHAN GEMAS TANPA ROKOK</a:t>
            </a:r>
            <a:endParaRPr lang="id-ID" sz="54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4"/>
          </p:nvPr>
        </p:nvSpPr>
        <p:spPr>
          <a:xfrm>
            <a:off x="-795" y="9319964"/>
            <a:ext cx="18286414" cy="967034"/>
          </a:xfrm>
        </p:spPr>
        <p:txBody>
          <a:bodyPr>
            <a:noAutofit/>
          </a:bodyPr>
          <a:lstStyle/>
          <a:p>
            <a:pPr algn="ctr"/>
            <a:endParaRPr lang="id-ID" sz="4400" spc="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28382"/>
              </p:ext>
            </p:extLst>
          </p:nvPr>
        </p:nvGraphicFramePr>
        <p:xfrm>
          <a:off x="568698" y="390972"/>
          <a:ext cx="17209912" cy="71319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24336"/>
                <a:gridCol w="5112568"/>
                <a:gridCol w="4176464"/>
                <a:gridCol w="4896544"/>
              </a:tblGrid>
              <a:tr h="79208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Pengukuran</a:t>
                      </a: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167323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6213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Kehadiran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sasaran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melebihi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target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posttest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pretest</a:t>
                      </a:r>
                      <a:endParaRPr lang="id-ID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60070" indent="-5143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lphaLcPeriod"/>
                      </a:pPr>
                      <a:endParaRPr lang="id-ID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60070" indent="-5143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lphaLcPeriod"/>
                      </a:pP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hadir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penyuluhan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GEMAS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Tanpa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Rokok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besar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50% total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sasaran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diundang</a:t>
                      </a:r>
                      <a:endParaRPr lang="id-ID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60070" indent="-5143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lphaLcPeriod"/>
                      </a:pP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Keberhasilan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penyuluhan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bahaya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asap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rokok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dilihat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post-test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pre-test</a:t>
                      </a:r>
                      <a:endParaRPr lang="id-ID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14350" algn="l"/>
                        </a:tabLst>
                      </a:pPr>
                      <a:endParaRPr lang="id-ID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4350" lvl="0" indent="-5143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514350" algn="l"/>
                        </a:tabLst>
                      </a:pP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Absensi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kehadiran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kegiatan</a:t>
                      </a:r>
                      <a:endParaRPr lang="id-ID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4350" lvl="0" indent="-5143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514350" algn="l"/>
                        </a:tabLst>
                      </a:pP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pre-test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post-test</a:t>
                      </a:r>
                      <a:endParaRPr lang="id-ID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6363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id-ID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20713" indent="-5143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lphaLcPeriod"/>
                      </a:pP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Kehadiran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Pesera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 orang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 orang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undangan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sehingga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melebihi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50% total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sasaran</a:t>
                      </a:r>
                      <a:endParaRPr lang="id-ID" sz="3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20713" indent="-5143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lphaLcPeriod"/>
                      </a:pP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rata-rata post-test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mengalamikenaikan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sebesar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64%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pre-test</a:t>
                      </a:r>
                      <a:endParaRPr lang="id-ID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023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0" y="7807796"/>
            <a:ext cx="18286413" cy="1512168"/>
          </a:xfrm>
        </p:spPr>
        <p:txBody>
          <a:bodyPr>
            <a:noAutofit/>
          </a:bodyPr>
          <a:lstStyle/>
          <a:p>
            <a:r>
              <a:rPr lang="id-ID" sz="5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DOOR TO DOOR</a:t>
            </a:r>
            <a:endParaRPr lang="id-ID" sz="54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4"/>
          </p:nvPr>
        </p:nvSpPr>
        <p:spPr>
          <a:xfrm>
            <a:off x="-795" y="9319964"/>
            <a:ext cx="18286414" cy="967034"/>
          </a:xfrm>
        </p:spPr>
        <p:txBody>
          <a:bodyPr>
            <a:noAutofit/>
          </a:bodyPr>
          <a:lstStyle/>
          <a:p>
            <a:pPr algn="ctr"/>
            <a:endParaRPr lang="id-ID" sz="4400" spc="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695940"/>
              </p:ext>
            </p:extLst>
          </p:nvPr>
        </p:nvGraphicFramePr>
        <p:xfrm>
          <a:off x="568697" y="462981"/>
          <a:ext cx="17065896" cy="67213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65427"/>
                <a:gridCol w="3583446"/>
                <a:gridCol w="4949502"/>
                <a:gridCol w="4267521"/>
              </a:tblGrid>
              <a:tr h="86177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7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id-ID" sz="3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id-ID" sz="3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 </a:t>
                      </a:r>
                      <a:r>
                        <a:rPr lang="en-US" sz="37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Pengukuran</a:t>
                      </a:r>
                      <a:endParaRPr lang="id-ID" sz="3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7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endParaRPr lang="id-ID" sz="3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859599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3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09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Warga</a:t>
                      </a:r>
                      <a:r>
                        <a:rPr lang="en-US" sz="3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bersedia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rumahnya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ditempeli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promosi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merokok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rumah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id-ID" sz="37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3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09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 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KK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bersedia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ditempeli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promosi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merokok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rumah</a:t>
                      </a:r>
                      <a:endParaRPr lang="id-ID" sz="37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3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09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sz="3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penempelan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promosi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dokumentasi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kegiatan</a:t>
                      </a:r>
                      <a:endParaRPr lang="id-ID" sz="3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37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3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09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sz="3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penempelan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promosi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37% KK Dusun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Semutan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Ngrandu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adanya</a:t>
                      </a:r>
                      <a:r>
                        <a:rPr lang="en-U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dokumentasi</a:t>
                      </a:r>
                      <a:endParaRPr lang="id-ID" sz="37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741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タイトル 10"/>
          <p:cNvSpPr txBox="1">
            <a:spLocks noGrp="1"/>
          </p:cNvSpPr>
          <p:nvPr>
            <p:ph type="title"/>
          </p:nvPr>
        </p:nvSpPr>
        <p:spPr>
          <a:xfrm>
            <a:off x="640706" y="2758234"/>
            <a:ext cx="17413015" cy="1664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600" b="1"/>
            </a:lvl1pPr>
          </a:lstStyle>
          <a:p>
            <a:r>
              <a:rPr sz="7200" dirty="0"/>
              <a:t>PRAKTIK KERJA LAPANGAN</a:t>
            </a:r>
          </a:p>
        </p:txBody>
      </p:sp>
      <p:sp>
        <p:nvSpPr>
          <p:cNvPr id="3507" name="テキスト プレースホルダー 11"/>
          <p:cNvSpPr txBox="1">
            <a:spLocks noGrp="1"/>
          </p:cNvSpPr>
          <p:nvPr>
            <p:ph type="body" sz="quarter" idx="1"/>
          </p:nvPr>
        </p:nvSpPr>
        <p:spPr>
          <a:xfrm>
            <a:off x="784722" y="4423420"/>
            <a:ext cx="16747417" cy="76508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700"/>
              </a:spcBef>
              <a:defRPr sz="3200"/>
            </a:lvl1pPr>
          </a:lstStyle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Dusun </a:t>
            </a:r>
            <a:r>
              <a:rPr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Semutan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Ngrandu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Pomahan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Kec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Baureno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Kab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Bojonegoro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8" name="テキスト プレースホルダー 1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defRPr sz="2800" spc="600"/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Juli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– 13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Agustus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  <a:p>
            <a:pPr algn="ctr">
              <a:spcBef>
                <a:spcPts val="600"/>
              </a:spcBef>
              <a:defRPr sz="2800" spc="600"/>
            </a:pP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Fakultas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defRPr sz="2800" spc="600"/>
            </a:pP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Universitas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Airlangga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Surabaya</a:t>
            </a:r>
          </a:p>
        </p:txBody>
      </p:sp>
      <p:sp>
        <p:nvSpPr>
          <p:cNvPr id="3509" name="スライド番号プレースホルダー 14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401997" cy="6458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0" y="7807796"/>
            <a:ext cx="18286413" cy="1512168"/>
          </a:xfrm>
        </p:spPr>
        <p:txBody>
          <a:bodyPr>
            <a:noAutofit/>
          </a:bodyPr>
          <a:lstStyle/>
          <a:p>
            <a:r>
              <a:rPr lang="id-ID" sz="5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DEKLARASI</a:t>
            </a:r>
            <a:endParaRPr lang="id-ID" sz="54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4"/>
          </p:nvPr>
        </p:nvSpPr>
        <p:spPr>
          <a:xfrm>
            <a:off x="-795" y="9319964"/>
            <a:ext cx="18286414" cy="967034"/>
          </a:xfrm>
        </p:spPr>
        <p:txBody>
          <a:bodyPr>
            <a:noAutofit/>
          </a:bodyPr>
          <a:lstStyle/>
          <a:p>
            <a:pPr algn="ctr"/>
            <a:endParaRPr lang="id-ID" sz="4400" spc="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83007"/>
              </p:ext>
            </p:extLst>
          </p:nvPr>
        </p:nvGraphicFramePr>
        <p:xfrm>
          <a:off x="496690" y="371242"/>
          <a:ext cx="17353928" cy="73588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61562"/>
                <a:gridCol w="3904634"/>
                <a:gridCol w="4700022"/>
                <a:gridCol w="3687710"/>
              </a:tblGrid>
              <a:tr h="95805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id-ID" sz="3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id-ID" sz="3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 </a:t>
                      </a:r>
                      <a:r>
                        <a:rPr lang="en-US" sz="35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Pengukuran</a:t>
                      </a:r>
                      <a:endParaRPr lang="id-ID" sz="3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endParaRPr lang="id-ID" sz="3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262477">
                <a:tc>
                  <a:txBody>
                    <a:bodyPr/>
                    <a:lstStyle/>
                    <a:p>
                      <a:pPr marL="3524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35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24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Mendapatkan</a:t>
                      </a:r>
                      <a:r>
                        <a:rPr lang="id-ID" sz="35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dukungan</a:t>
                      </a:r>
                      <a:r>
                        <a:rPr lang="en-US" sz="3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dusun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OPN,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Bidan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Desaserta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warga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d-ID" sz="3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24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dusun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Semutan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Ngrandu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adanya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perekamanan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testimoni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sebagai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bentuk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deklarasi</a:t>
                      </a:r>
                      <a:endParaRPr lang="id-ID" sz="3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3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09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35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09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Sekitar</a:t>
                      </a:r>
                      <a:r>
                        <a:rPr lang="en-US" sz="3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KK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ikut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deklarasi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merokok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rumah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serangkaian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GEMAS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tanpa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Rokok</a:t>
                      </a:r>
                      <a:endParaRPr lang="id-ID" sz="3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35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6213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sz="3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kesediaan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deklarasi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video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testimoni</a:t>
                      </a:r>
                      <a:endParaRPr lang="id-ID" sz="3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35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6213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sz="3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10%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KK yang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deklarasi</a:t>
                      </a:r>
                      <a:endParaRPr lang="id-ID" sz="3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676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" name="Text Placeholder 1"/>
          <p:cNvSpPr txBox="1">
            <a:spLocks noGrp="1"/>
          </p:cNvSpPr>
          <p:nvPr>
            <p:ph type="body" sz="half" idx="1"/>
          </p:nvPr>
        </p:nvSpPr>
        <p:spPr>
          <a:xfrm>
            <a:off x="727270" y="6716709"/>
            <a:ext cx="16831872" cy="24592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 b="1"/>
            </a:lvl1pPr>
          </a:lstStyle>
          <a:p>
            <a:r>
              <a:rPr sz="7200" dirty="0" smtClean="0"/>
              <a:t>KENDALA, SOLUSI DAN EVALUASI</a:t>
            </a:r>
          </a:p>
        </p:txBody>
      </p:sp>
    </p:spTree>
    <p:extLst>
      <p:ext uri="{BB962C8B-B14F-4D97-AF65-F5344CB8AC3E}">
        <p14:creationId xmlns:p14="http://schemas.microsoft.com/office/powerpoint/2010/main" val="92436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1096311" y="2052649"/>
            <a:ext cx="16057786" cy="1506675"/>
          </a:xfrm>
        </p:spPr>
        <p:txBody>
          <a:bodyPr/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KENDALA</a:t>
            </a:r>
            <a:endParaRPr lang="id-ID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1096311" y="3127277"/>
            <a:ext cx="16057786" cy="6408711"/>
          </a:xfrm>
        </p:spPr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d-ID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eberapa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karang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taruna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merespon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dihubungi</a:t>
            </a:r>
            <a:endParaRPr lang="id-ID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Kesulitan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mengatur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karang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taruna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sebagian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endParaRPr lang="id-ID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Kesulitan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asbak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rokok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diluar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3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door to door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pagi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siang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output yang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berada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masih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mendukung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program GEMAS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Rokok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namun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bersedia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deklarasi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merasa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malu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di video</a:t>
            </a:r>
            <a:endParaRPr lang="id-ID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263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1096311" y="534988"/>
            <a:ext cx="16057786" cy="1763775"/>
          </a:xfrm>
        </p:spPr>
        <p:txBody>
          <a:bodyPr/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OLUSI</a:t>
            </a: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1096311" y="2767236"/>
            <a:ext cx="16057786" cy="5832648"/>
          </a:xfrm>
        </p:spPr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alamat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taruna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merespon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dihubungi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PKL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berusaha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mencari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alamat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taruna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taruna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Konsolidasi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menyesuaikan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taruna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sore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taruna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dirumah</a:t>
            </a:r>
            <a:endParaRPr lang="id-ID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gelas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asbak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cukup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terjangkau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rusak</a:t>
            </a:r>
            <a:endParaRPr lang="id-ID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door to door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dilaksanakan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sore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hingga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malam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penjelasan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mempengaruhi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bersedia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deklarasi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sekaligus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pelaksanaannya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0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VALUASI</a:t>
            </a:r>
            <a:endParaRPr lang="id-ID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1096311" y="4279404"/>
            <a:ext cx="16057786" cy="3240361"/>
          </a:xfrm>
        </p:spPr>
        <p:txBody>
          <a:bodyPr>
            <a:noAutofit/>
          </a:bodyPr>
          <a:lstStyle/>
          <a:p>
            <a:pPr lvl="0" algn="ctr"/>
            <a:endParaRPr lang="id-ID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Kedatangan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sosialisasi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program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taruna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penyuluhan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program GEMAS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Rokok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bahaya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merokok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perokok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pasif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tepat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menjemput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rumah-rumah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id-ID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47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KESIMPULAN</a:t>
            </a:r>
            <a:endParaRPr lang="id-ID" b="1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id-ID" sz="27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engelolaan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sampah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perokok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rendahnya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pengetauan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ANC,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renda</a:t>
            </a:r>
            <a:r>
              <a:rPr lang="id-ID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pengetauan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ASI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Eksklusif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kurangnya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kesadaran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pemakaian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APD,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kurangnya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</a:t>
            </a:r>
            <a:r>
              <a:rPr lang="id-ID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id-ID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i,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ketidakmerataan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kepemilikan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JKN (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BPJS,KIS,Jamkesda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tingginya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angka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kejadian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ISPA</a:t>
            </a:r>
            <a:endParaRPr lang="id-ID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3"/>
          </p:nvPr>
        </p:nvSpPr>
        <p:spPr>
          <a:xfrm>
            <a:off x="1852395" y="2191172"/>
            <a:ext cx="15237002" cy="773204"/>
          </a:xfrm>
        </p:spPr>
        <p:txBody>
          <a:bodyPr/>
          <a:lstStyle/>
          <a:p>
            <a:r>
              <a:rPr lang="id-ID" b="1" dirty="0" smtClean="0"/>
              <a:t>DATA PRIMER DAN SEKUNDER</a:t>
            </a:r>
            <a:endParaRPr lang="id-ID" b="1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d-ID" dirty="0" smtClean="0"/>
              <a:t>1.</a:t>
            </a:r>
            <a:endParaRPr lang="id-ID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/>
            <a:r>
              <a:rPr lang="id-ID" sz="29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enggunakan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Urgency Seriousness Growth (USG)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Dusun,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RT 4 – 9,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2 orang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Perwakilan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Kader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pemasalahan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tama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perokok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didalam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endParaRPr lang="id-ID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6"/>
          </p:nvPr>
        </p:nvSpPr>
        <p:spPr>
          <a:xfrm>
            <a:off x="1852395" y="4658328"/>
            <a:ext cx="15237002" cy="773204"/>
          </a:xfrm>
        </p:spPr>
        <p:txBody>
          <a:bodyPr/>
          <a:lstStyle/>
          <a:p>
            <a:r>
              <a:rPr lang="en-US" b="1" dirty="0" smtClean="0"/>
              <a:t>PENENTUAN PRIORITAS MASALAH </a:t>
            </a:r>
            <a:endParaRPr lang="id-ID" b="1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Menggunakan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fishbone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dapatkan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kurangnya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ormasi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penyuluan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perokok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penyebab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9"/>
          </p:nvPr>
        </p:nvSpPr>
        <p:spPr>
          <a:xfrm>
            <a:off x="1852394" y="7106600"/>
            <a:ext cx="15237002" cy="773204"/>
          </a:xfrm>
        </p:spPr>
        <p:txBody>
          <a:bodyPr/>
          <a:lstStyle/>
          <a:p>
            <a:r>
              <a:rPr lang="en-US" b="1" dirty="0" smtClean="0"/>
              <a:t>PENENTUAN AKAR PENYEBAB MASALA </a:t>
            </a:r>
            <a:r>
              <a:rPr lang="id-ID" b="1" dirty="0" smtClean="0"/>
              <a:t>H</a:t>
            </a:r>
            <a:endParaRPr lang="id-ID" b="1" dirty="0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id-ID" dirty="0" smtClean="0"/>
              <a:t>3.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03156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KESIMPULAN</a:t>
            </a:r>
            <a:endParaRPr lang="id-ID" b="1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id-ID" sz="4000" dirty="0" smtClean="0"/>
              <a:t>Menggunakan </a:t>
            </a:r>
            <a:r>
              <a:rPr lang="en-US" sz="4000" dirty="0" err="1" smtClean="0"/>
              <a:t>metode</a:t>
            </a:r>
            <a:r>
              <a:rPr lang="en-US" sz="4000" dirty="0" smtClean="0"/>
              <a:t> </a:t>
            </a:r>
            <a:r>
              <a:rPr lang="en-US" sz="4000" dirty="0" err="1"/>
              <a:t>metode</a:t>
            </a:r>
            <a:r>
              <a:rPr lang="en-US" sz="4000" dirty="0"/>
              <a:t> NGT </a:t>
            </a:r>
            <a:r>
              <a:rPr lang="en-US" sz="4000" dirty="0" err="1"/>
              <a:t>oleh</a:t>
            </a:r>
            <a:r>
              <a:rPr lang="en-US" sz="4000" dirty="0"/>
              <a:t> </a:t>
            </a:r>
            <a:r>
              <a:rPr lang="en-US" sz="4000" dirty="0" err="1"/>
              <a:t>perwakilan</a:t>
            </a:r>
            <a:r>
              <a:rPr lang="en-US" sz="4000" dirty="0"/>
              <a:t> </a:t>
            </a:r>
            <a:r>
              <a:rPr lang="en-US" sz="4000" dirty="0" err="1"/>
              <a:t>masayarakat</a:t>
            </a:r>
            <a:r>
              <a:rPr lang="en-US" sz="4000" dirty="0"/>
              <a:t> Dusun </a:t>
            </a:r>
            <a:r>
              <a:rPr lang="en-US" sz="4000" dirty="0" err="1"/>
              <a:t>Semutan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 smtClean="0"/>
              <a:t>Ngrandu</a:t>
            </a:r>
            <a:r>
              <a:rPr lang="id-ID" sz="4000" dirty="0"/>
              <a:t> </a:t>
            </a:r>
            <a:r>
              <a:rPr lang="id-ID" sz="4000" dirty="0" smtClean="0"/>
              <a:t>dengan hasil berupa 7 alternatif solusi.</a:t>
            </a:r>
            <a:endParaRPr 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3"/>
          </p:nvPr>
        </p:nvSpPr>
        <p:spPr>
          <a:xfrm>
            <a:off x="1852395" y="2282064"/>
            <a:ext cx="15237002" cy="77320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ALTERNATIF PEMECAHAN MASALAH</a:t>
            </a:r>
            <a:endParaRPr 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d-ID" dirty="0"/>
              <a:t>4</a:t>
            </a:r>
            <a:r>
              <a:rPr lang="id-ID" dirty="0" smtClean="0"/>
              <a:t>.</a:t>
            </a:r>
            <a:endParaRPr lang="id-ID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/>
            <a:r>
              <a:rPr lang="id-ID" sz="4000" dirty="0" smtClean="0"/>
              <a:t>Menggunakan </a:t>
            </a:r>
            <a:r>
              <a:rPr lang="en-US" sz="4000" dirty="0" err="1" smtClean="0"/>
              <a:t>metode</a:t>
            </a:r>
            <a:r>
              <a:rPr lang="en-US" sz="4000" dirty="0" smtClean="0"/>
              <a:t> </a:t>
            </a:r>
            <a:r>
              <a:rPr lang="en-US" sz="4000" dirty="0" err="1"/>
              <a:t>MEER,hasilnya</a:t>
            </a:r>
            <a:r>
              <a:rPr lang="en-US" sz="4000" dirty="0"/>
              <a:t> </a:t>
            </a:r>
            <a:r>
              <a:rPr lang="en-US" sz="4000" dirty="0" err="1"/>
              <a:t>yaitu</a:t>
            </a:r>
            <a:r>
              <a:rPr lang="en-US" sz="4000" dirty="0"/>
              <a:t> </a:t>
            </a:r>
            <a:r>
              <a:rPr lang="en-US" sz="4000" dirty="0" err="1"/>
              <a:t>menydiakan</a:t>
            </a:r>
            <a:r>
              <a:rPr lang="en-US" sz="4000" dirty="0"/>
              <a:t> </a:t>
            </a:r>
            <a:r>
              <a:rPr lang="en-US" sz="4000" dirty="0" err="1"/>
              <a:t>tempat</a:t>
            </a:r>
            <a:r>
              <a:rPr lang="en-US" sz="4000" dirty="0"/>
              <a:t> </a:t>
            </a:r>
            <a:r>
              <a:rPr lang="en-US" sz="4000" dirty="0" err="1"/>
              <a:t>rokok</a:t>
            </a:r>
            <a:r>
              <a:rPr lang="en-US" sz="4000" dirty="0"/>
              <a:t> (</a:t>
            </a:r>
            <a:r>
              <a:rPr lang="en-US" sz="4000" dirty="0" err="1"/>
              <a:t>asbak</a:t>
            </a:r>
            <a:r>
              <a:rPr lang="en-US" sz="4000" dirty="0"/>
              <a:t>) </a:t>
            </a:r>
            <a:r>
              <a:rPr lang="en-US" sz="4000" dirty="0" err="1"/>
              <a:t>diluar</a:t>
            </a:r>
            <a:r>
              <a:rPr lang="en-US" sz="4000" dirty="0"/>
              <a:t> </a:t>
            </a:r>
            <a:r>
              <a:rPr lang="en-US" sz="4000" dirty="0" err="1"/>
              <a:t>rumah</a:t>
            </a:r>
            <a:endParaRPr lang="id-ID" sz="4000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6"/>
          </p:nvPr>
        </p:nvSpPr>
        <p:spPr>
          <a:xfrm>
            <a:off x="1852395" y="4658328"/>
            <a:ext cx="15237002" cy="77320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PENENTUAN SOLUSI</a:t>
            </a:r>
            <a:endParaRPr 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id-ID" sz="4000" dirty="0"/>
              <a:t>K</a:t>
            </a:r>
            <a:r>
              <a:rPr lang="en-US" sz="4000" dirty="0" err="1" smtClean="0"/>
              <a:t>onsolidasi</a:t>
            </a:r>
            <a:r>
              <a:rPr lang="en-US" sz="4000" dirty="0"/>
              <a:t>, </a:t>
            </a:r>
            <a:r>
              <a:rPr lang="en-US" sz="4000" dirty="0" err="1"/>
              <a:t>sosialisasi</a:t>
            </a:r>
            <a:r>
              <a:rPr lang="en-US" sz="4000" dirty="0"/>
              <a:t> GEMAS </a:t>
            </a:r>
            <a:r>
              <a:rPr lang="en-US" sz="4000" dirty="0" err="1"/>
              <a:t>Tanpa</a:t>
            </a:r>
            <a:r>
              <a:rPr lang="en-US" sz="4000" dirty="0"/>
              <a:t> </a:t>
            </a:r>
            <a:r>
              <a:rPr lang="en-US" sz="4000" dirty="0" err="1"/>
              <a:t>Rokok</a:t>
            </a:r>
            <a:r>
              <a:rPr lang="en-US" sz="4000" dirty="0"/>
              <a:t>, </a:t>
            </a:r>
            <a:r>
              <a:rPr lang="en-US" sz="4000" dirty="0" err="1"/>
              <a:t>Penyuluhan</a:t>
            </a:r>
            <a:r>
              <a:rPr lang="en-US" sz="4000" dirty="0"/>
              <a:t> GEMAS </a:t>
            </a:r>
            <a:r>
              <a:rPr lang="en-US" sz="4000" dirty="0" err="1"/>
              <a:t>Tanpa</a:t>
            </a:r>
            <a:r>
              <a:rPr lang="en-US" sz="4000" dirty="0"/>
              <a:t> </a:t>
            </a:r>
            <a:r>
              <a:rPr lang="en-US" sz="4000" dirty="0" err="1"/>
              <a:t>Rokok</a:t>
            </a:r>
            <a:r>
              <a:rPr lang="en-US" sz="4000" dirty="0"/>
              <a:t>, </a:t>
            </a:r>
            <a:r>
              <a:rPr lang="en-US" sz="4000" i="1" dirty="0"/>
              <a:t>door to door</a:t>
            </a:r>
            <a:r>
              <a:rPr lang="en-US" sz="4000" dirty="0"/>
              <a:t>,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i="1" dirty="0"/>
              <a:t>follow up</a:t>
            </a:r>
            <a:r>
              <a:rPr lang="en-US" sz="4000" dirty="0"/>
              <a:t> </a:t>
            </a:r>
            <a:r>
              <a:rPr lang="en-US" sz="4000" dirty="0" err="1"/>
              <a:t>berupa</a:t>
            </a:r>
            <a:r>
              <a:rPr lang="en-US" sz="4000" dirty="0"/>
              <a:t> </a:t>
            </a:r>
            <a:r>
              <a:rPr lang="en-US" sz="4000" dirty="0" err="1"/>
              <a:t>deklarasi</a:t>
            </a:r>
            <a:r>
              <a:rPr lang="en-US" sz="4000" dirty="0"/>
              <a:t>.</a:t>
            </a:r>
            <a:endParaRPr lang="id-ID" sz="4000" dirty="0"/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9"/>
          </p:nvPr>
        </p:nvSpPr>
        <p:spPr>
          <a:xfrm>
            <a:off x="1852394" y="7106600"/>
            <a:ext cx="15237002" cy="77320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INTERVENSI KEGIATAN “GEMAS (GERAKAN RUMAH SEHAT) TANPA ROKOK</a:t>
            </a:r>
            <a:endParaRPr 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id-ID" dirty="0" smtClean="0"/>
              <a:t>3.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41585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 descr="C:\Users\Al\AppData\Local\Microsoft\Windows\INetCache\Content.Word\IMG_0673.jpg"/>
          <p:cNvPicPr>
            <a:picLocks noGrp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r="380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57" name="Text Placeholder 5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8" name="Text Placeholder 5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000" b="1" spc="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DOKUMENTASI KEGIATAN</a:t>
            </a:r>
            <a:endParaRPr lang="id-ID" sz="4000" b="1" spc="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algn="ctr"/>
            <a:r>
              <a:rPr lang="id-ID" dirty="0" smtClean="0"/>
              <a:t>PROGRAM GEMAS TANPA ROKOK DUSUN NGRANDU DAN SEMUTAN</a:t>
            </a:r>
          </a:p>
          <a:p>
            <a:pPr algn="ctr"/>
            <a:r>
              <a:rPr lang="id-ID" dirty="0" smtClean="0"/>
              <a:t>DESA POMAHAN KECAMATAN BAURENO</a:t>
            </a:r>
          </a:p>
          <a:p>
            <a:pPr algn="ctr"/>
            <a:r>
              <a:rPr lang="id-ID" dirty="0" smtClean="0"/>
              <a:t>KABUPATEN BOJONEGORO</a:t>
            </a:r>
            <a:endParaRPr lang="id-ID" dirty="0"/>
          </a:p>
        </p:txBody>
      </p:sp>
      <p:pic>
        <p:nvPicPr>
          <p:cNvPr id="66" name="Picture Placeholder 65" descr="C:\Users\Al\AppData\Local\Microsoft\Windows\INetCache\Content.Word\FullSizeRender.jpg"/>
          <p:cNvPicPr>
            <a:picLocks noGrp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271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69" name="Picture Placeholder 68" descr="C:\Users\Al\AppData\Local\Microsoft\Windows\INetCache\Content.Word\FullSizeRender_6.jpg"/>
          <p:cNvPicPr>
            <a:picLocks noGrp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b="199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70" name="Picture Placeholder 69" descr="C:\Users\Al\AppData\Local\Microsoft\Windows\INetCache\Content.Word\IMG_5092.jpg"/>
          <p:cNvPicPr>
            <a:picLocks noGrp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r="37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71" name="Picture Placeholder 70" descr="C:\Users\Al\AppData\Local\Microsoft\Windows\INetCache\Content.Word\IMG_5261.jpg"/>
          <p:cNvPicPr>
            <a:picLocks noGrp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r="37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72" name="Picture Placeholder 71" descr="C:\Users\Al\AppData\Local\Microsoft\Windows\INetCache\Content.Word\IMG_5368.jpg"/>
          <p:cNvPicPr>
            <a:picLocks noGrp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r="37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73" name="Picture Placeholder 72" descr="C:\Users\Al\AppData\Local\Microsoft\Windows\INetCache\Content.Word\IMG_5600.jpg"/>
          <p:cNvPicPr>
            <a:picLocks noGrp="1"/>
          </p:cNvPicPr>
          <p:nvPr>
            <p:ph type="pic" sz="quarter" idx="19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r="37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74" name="Picture Placeholder 73" descr="C:\Users\Al\AppData\Local\Microsoft\Windows\INetCache\Content.Word\IMG_1078.jpg"/>
          <p:cNvPicPr>
            <a:picLocks noGrp="1"/>
          </p:cNvPicPr>
          <p:nvPr>
            <p:ph type="pic" sz="quarter" idx="20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b="199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856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テキスト プレースホルダー 4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TERIMA KASIH</a:t>
            </a:r>
          </a:p>
        </p:txBody>
      </p:sp>
      <p:sp>
        <p:nvSpPr>
          <p:cNvPr id="3757" name="テキスト プレースホルダー 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3200" spc="6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r>
              <a:t>ADA PERTANYAAN ?</a:t>
            </a:r>
          </a:p>
        </p:txBody>
      </p:sp>
      <p:sp>
        <p:nvSpPr>
          <p:cNvPr id="3758" name="テキスト プレースホルダー 6"/>
          <p:cNvSpPr>
            <a:spLocks noGrp="1"/>
          </p:cNvSpPr>
          <p:nvPr>
            <p:ph type="body" idx="14"/>
          </p:nvPr>
        </p:nvSpPr>
        <p:spPr>
          <a:xfrm>
            <a:off x="3885405" y="7277100"/>
            <a:ext cx="10576177" cy="23546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defRPr sz="2000">
                <a:latin typeface="Adobe Arabic"/>
                <a:ea typeface="Adobe Arabic"/>
                <a:cs typeface="Adobe Arabic"/>
                <a:sym typeface="Adobe Arabic"/>
              </a:defRPr>
            </a:pPr>
            <a:r>
              <a:rPr sz="2000" b="1" dirty="0"/>
              <a:t>DUSUN SEMUTAN, NGRANDU, POMAHAN, GODANG, DAN NUNUK DESA POMAHAN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defRPr sz="2000">
                <a:latin typeface="Adobe Arabic"/>
                <a:ea typeface="Adobe Arabic"/>
                <a:cs typeface="Adobe Arabic"/>
                <a:sym typeface="Adobe Arabic"/>
              </a:defRPr>
            </a:pPr>
            <a:r>
              <a:rPr sz="2000" b="1" dirty="0"/>
              <a:t>KECAMATAN BAURENO KABUPATEN BOJONEGORO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defRPr sz="2000">
                <a:latin typeface="Adobe Arabic"/>
                <a:ea typeface="Adobe Arabic"/>
                <a:cs typeface="Adobe Arabic"/>
                <a:sym typeface="Adobe Arabic"/>
              </a:defRPr>
            </a:pPr>
            <a:r>
              <a:rPr sz="2000" b="1" dirty="0"/>
              <a:t>JAWA TIMUR INDONESIA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" name="テキスト プレースホルダー 2"/>
          <p:cNvSpPr txBox="1">
            <a:spLocks noGrp="1"/>
          </p:cNvSpPr>
          <p:nvPr>
            <p:ph type="body" sz="quarter" idx="1"/>
          </p:nvPr>
        </p:nvSpPr>
        <p:spPr>
          <a:xfrm>
            <a:off x="1072754" y="4605153"/>
            <a:ext cx="5184576" cy="413703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3512" name="図プレースホルダー 5" descr="図プレースホルダー 5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513" name="タイトル 4"/>
          <p:cNvSpPr txBox="1">
            <a:spLocks noGrp="1"/>
          </p:cNvSpPr>
          <p:nvPr>
            <p:ph type="title"/>
          </p:nvPr>
        </p:nvSpPr>
        <p:spPr>
          <a:xfrm>
            <a:off x="907290" y="6808685"/>
            <a:ext cx="5580622" cy="1189758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INTRODUCTION</a:t>
            </a:r>
          </a:p>
        </p:txBody>
      </p:sp>
      <p:sp>
        <p:nvSpPr>
          <p:cNvPr id="3514" name="テキスト ボックス 1"/>
          <p:cNvSpPr txBox="1"/>
          <p:nvPr/>
        </p:nvSpPr>
        <p:spPr>
          <a:xfrm>
            <a:off x="9059869" y="606996"/>
            <a:ext cx="7782637" cy="90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000" dirty="0" err="1"/>
              <a:t>Luthfiana</a:t>
            </a:r>
            <a:r>
              <a:rPr sz="3000" dirty="0"/>
              <a:t> </a:t>
            </a:r>
            <a:r>
              <a:rPr sz="3000" dirty="0" err="1"/>
              <a:t>Nur</a:t>
            </a:r>
            <a:r>
              <a:rPr sz="3000" dirty="0"/>
              <a:t>		101411131164</a:t>
            </a:r>
          </a:p>
          <a:p>
            <a:pPr>
              <a:lnSpc>
                <a:spcPct val="150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000" dirty="0" err="1"/>
              <a:t>Mindianata</a:t>
            </a:r>
            <a:r>
              <a:rPr sz="3000" dirty="0"/>
              <a:t> </a:t>
            </a:r>
            <a:r>
              <a:rPr sz="3000" dirty="0" err="1"/>
              <a:t>Putri</a:t>
            </a:r>
            <a:r>
              <a:rPr sz="3000" dirty="0"/>
              <a:t>		101411133011</a:t>
            </a:r>
          </a:p>
          <a:p>
            <a:pPr>
              <a:lnSpc>
                <a:spcPct val="150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000" dirty="0" err="1"/>
              <a:t>Aulia</a:t>
            </a:r>
            <a:r>
              <a:rPr sz="3000" dirty="0"/>
              <a:t> </a:t>
            </a:r>
            <a:r>
              <a:rPr sz="3000" dirty="0" err="1"/>
              <a:t>Bahrani</a:t>
            </a:r>
            <a:r>
              <a:rPr sz="3000" dirty="0"/>
              <a:t> </a:t>
            </a:r>
            <a:r>
              <a:rPr sz="3000" dirty="0" err="1"/>
              <a:t>Alfi</a:t>
            </a:r>
            <a:r>
              <a:rPr sz="3000" dirty="0"/>
              <a:t>		101411131012</a:t>
            </a:r>
          </a:p>
          <a:p>
            <a:pPr>
              <a:lnSpc>
                <a:spcPct val="150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000" dirty="0" err="1"/>
              <a:t>Luh</a:t>
            </a:r>
            <a:r>
              <a:rPr sz="3000" dirty="0"/>
              <a:t> </a:t>
            </a:r>
            <a:r>
              <a:rPr sz="3000" dirty="0" err="1"/>
              <a:t>Mery</a:t>
            </a:r>
            <a:r>
              <a:rPr sz="3000" dirty="0"/>
              <a:t> </a:t>
            </a:r>
            <a:r>
              <a:rPr sz="3000" dirty="0" err="1"/>
              <a:t>Wedayanthi</a:t>
            </a:r>
            <a:r>
              <a:rPr sz="3000" dirty="0"/>
              <a:t>	101411131106</a:t>
            </a:r>
          </a:p>
          <a:p>
            <a:pPr>
              <a:lnSpc>
                <a:spcPct val="150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000" dirty="0"/>
              <a:t>Kiki </a:t>
            </a:r>
            <a:r>
              <a:rPr sz="3000" dirty="0" err="1"/>
              <a:t>Awalul</a:t>
            </a:r>
            <a:r>
              <a:rPr sz="3000" dirty="0"/>
              <a:t> C.		101411133013</a:t>
            </a:r>
          </a:p>
          <a:p>
            <a:pPr>
              <a:lnSpc>
                <a:spcPct val="150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000" dirty="0" err="1"/>
              <a:t>Fauziah</a:t>
            </a:r>
            <a:r>
              <a:rPr sz="3000" dirty="0"/>
              <a:t> </a:t>
            </a:r>
            <a:r>
              <a:rPr sz="3000" dirty="0" err="1"/>
              <a:t>Mukti</a:t>
            </a:r>
            <a:r>
              <a:rPr sz="3000" dirty="0"/>
              <a:t> </a:t>
            </a:r>
            <a:r>
              <a:rPr sz="3000" dirty="0" err="1"/>
              <a:t>Sugiharto</a:t>
            </a:r>
            <a:r>
              <a:rPr sz="3000" dirty="0"/>
              <a:t>	101411133038</a:t>
            </a:r>
          </a:p>
          <a:p>
            <a:pPr>
              <a:lnSpc>
                <a:spcPct val="150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000" dirty="0" err="1"/>
              <a:t>Meirta</a:t>
            </a:r>
            <a:r>
              <a:rPr sz="3000" dirty="0"/>
              <a:t> </a:t>
            </a:r>
            <a:r>
              <a:rPr sz="3000" dirty="0" err="1"/>
              <a:t>Rizky</a:t>
            </a:r>
            <a:r>
              <a:rPr sz="3000" dirty="0"/>
              <a:t> </a:t>
            </a:r>
            <a:r>
              <a:rPr sz="3000" dirty="0" err="1"/>
              <a:t>Utari</a:t>
            </a:r>
            <a:r>
              <a:rPr sz="3000" dirty="0"/>
              <a:t>		101411131075</a:t>
            </a:r>
          </a:p>
          <a:p>
            <a:pPr>
              <a:lnSpc>
                <a:spcPct val="150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000" dirty="0"/>
              <a:t>Della Ramadhan		101211132001</a:t>
            </a:r>
          </a:p>
          <a:p>
            <a:pPr>
              <a:lnSpc>
                <a:spcPct val="150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000" dirty="0" err="1"/>
              <a:t>Febiola</a:t>
            </a:r>
            <a:r>
              <a:rPr sz="3000" dirty="0"/>
              <a:t> Citra		101411133051</a:t>
            </a:r>
          </a:p>
          <a:p>
            <a:pPr>
              <a:lnSpc>
                <a:spcPct val="150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000" dirty="0"/>
              <a:t>Diana </a:t>
            </a:r>
            <a:r>
              <a:rPr sz="3000" dirty="0" err="1"/>
              <a:t>Wahyuni</a:t>
            </a:r>
            <a:r>
              <a:rPr sz="3000" dirty="0"/>
              <a:t> </a:t>
            </a:r>
            <a:r>
              <a:rPr sz="3000" dirty="0" smtClean="0"/>
              <a:t>U.	</a:t>
            </a:r>
            <a:r>
              <a:rPr sz="3000" dirty="0"/>
              <a:t>	101411133042</a:t>
            </a:r>
          </a:p>
          <a:p>
            <a:pPr>
              <a:lnSpc>
                <a:spcPct val="150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000" dirty="0"/>
              <a:t>Indri </a:t>
            </a:r>
            <a:r>
              <a:rPr sz="3000" dirty="0" err="1"/>
              <a:t>Hartiningrum</a:t>
            </a:r>
            <a:r>
              <a:rPr sz="3000" dirty="0"/>
              <a:t>		101411131023</a:t>
            </a:r>
          </a:p>
          <a:p>
            <a:pPr>
              <a:lnSpc>
                <a:spcPct val="150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000" dirty="0"/>
              <a:t>Novi </a:t>
            </a:r>
            <a:r>
              <a:rPr sz="3000" dirty="0" err="1"/>
              <a:t>Putri</a:t>
            </a:r>
            <a:r>
              <a:rPr sz="3000" dirty="0"/>
              <a:t> D.		101411131007</a:t>
            </a:r>
          </a:p>
          <a:p>
            <a:pPr>
              <a:lnSpc>
                <a:spcPct val="150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000" dirty="0"/>
              <a:t>Alfin </a:t>
            </a:r>
            <a:r>
              <a:rPr sz="3000" dirty="0" err="1"/>
              <a:t>Wahyudiono</a:t>
            </a:r>
            <a:r>
              <a:rPr sz="3000" dirty="0"/>
              <a:t> F.	101411131103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4" name="Text Placeholder 1"/>
          <p:cNvSpPr txBox="1">
            <a:spLocks noGrp="1"/>
          </p:cNvSpPr>
          <p:nvPr>
            <p:ph type="body" sz="half" idx="1"/>
          </p:nvPr>
        </p:nvSpPr>
        <p:spPr>
          <a:xfrm>
            <a:off x="727270" y="6448645"/>
            <a:ext cx="16831872" cy="2459239"/>
          </a:xfrm>
          <a:prstGeom prst="rect">
            <a:avLst/>
          </a:prstGeom>
        </p:spPr>
        <p:txBody>
          <a:bodyPr/>
          <a:lstStyle>
            <a:lvl1pPr>
              <a:defRPr sz="8000" b="1"/>
            </a:lvl1pPr>
          </a:lstStyle>
          <a:p>
            <a:r>
              <a:t>GAMBARAN UMUM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Title 3"/>
          <p:cNvSpPr txBox="1">
            <a:spLocks noGrp="1"/>
          </p:cNvSpPr>
          <p:nvPr>
            <p:ph type="title"/>
          </p:nvPr>
        </p:nvSpPr>
        <p:spPr>
          <a:xfrm>
            <a:off x="637260" y="192949"/>
            <a:ext cx="16741862" cy="1125127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GAMBARAN UMUM</a:t>
            </a:r>
          </a:p>
        </p:txBody>
      </p:sp>
      <p:sp>
        <p:nvSpPr>
          <p:cNvPr id="3497" name="Text Placeholder 4"/>
          <p:cNvSpPr txBox="1">
            <a:spLocks noGrp="1"/>
          </p:cNvSpPr>
          <p:nvPr>
            <p:ph type="body" sz="quarter" idx="1"/>
          </p:nvPr>
        </p:nvSpPr>
        <p:spPr>
          <a:xfrm>
            <a:off x="2493649" y="7843800"/>
            <a:ext cx="13298280" cy="13501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98" name="Text Placeholder 5"/>
          <p:cNvSpPr>
            <a:spLocks noGrp="1"/>
          </p:cNvSpPr>
          <p:nvPr>
            <p:ph type="body" idx="13"/>
          </p:nvPr>
        </p:nvSpPr>
        <p:spPr>
          <a:xfrm>
            <a:off x="7280672" y="3646558"/>
            <a:ext cx="3724233" cy="7732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algn="ctr" defTabSz="816376">
              <a:lnSpc>
                <a:spcPct val="120000"/>
              </a:lnSpc>
              <a:spcBef>
                <a:spcPts val="400"/>
              </a:spcBef>
              <a:defRPr sz="1800" b="1" spc="150">
                <a:solidFill>
                  <a:srgbClr val="3F3F3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r>
              <a:rPr sz="3600" dirty="0" err="1">
                <a:latin typeface="Century Gothic" panose="020B0502020202020204" pitchFamily="34" charset="0"/>
              </a:rPr>
              <a:t>Pembagian</a:t>
            </a:r>
            <a:r>
              <a:rPr sz="3600" dirty="0">
                <a:latin typeface="Century Gothic" panose="020B0502020202020204" pitchFamily="34" charset="0"/>
              </a:rPr>
              <a:t> </a:t>
            </a:r>
            <a:r>
              <a:rPr sz="3600" dirty="0" err="1">
                <a:latin typeface="Century Gothic" panose="020B0502020202020204" pitchFamily="34" charset="0"/>
              </a:rPr>
              <a:t>wilayah</a:t>
            </a:r>
            <a:r>
              <a:rPr sz="3600" dirty="0">
                <a:latin typeface="Century Gothic" panose="020B0502020202020204" pitchFamily="34" charset="0"/>
              </a:rPr>
              <a:t> </a:t>
            </a:r>
            <a:r>
              <a:rPr sz="3600" dirty="0" err="1">
                <a:latin typeface="Century Gothic" panose="020B0502020202020204" pitchFamily="34" charset="0"/>
              </a:rPr>
              <a:t>administrasi</a:t>
            </a:r>
            <a:r>
              <a:rPr sz="3600" dirty="0">
                <a:latin typeface="Century Gothic" panose="020B0502020202020204" pitchFamily="34" charset="0"/>
              </a:rPr>
              <a:t> </a:t>
            </a:r>
            <a:r>
              <a:rPr sz="3600" dirty="0" err="1">
                <a:latin typeface="Century Gothic" panose="020B0502020202020204" pitchFamily="34" charset="0"/>
              </a:rPr>
              <a:t>Desa</a:t>
            </a:r>
            <a:r>
              <a:rPr sz="3600" dirty="0">
                <a:latin typeface="Century Gothic" panose="020B0502020202020204" pitchFamily="34" charset="0"/>
              </a:rPr>
              <a:t> </a:t>
            </a:r>
            <a:r>
              <a:rPr sz="3600" dirty="0" err="1">
                <a:latin typeface="Century Gothic" panose="020B0502020202020204" pitchFamily="34" charset="0"/>
              </a:rPr>
              <a:t>Pomahan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3499" name="Text Placeholder 7"/>
          <p:cNvSpPr>
            <a:spLocks noGrp="1"/>
          </p:cNvSpPr>
          <p:nvPr>
            <p:ph type="body" idx="15"/>
          </p:nvPr>
        </p:nvSpPr>
        <p:spPr>
          <a:xfrm>
            <a:off x="11574030" y="5119828"/>
            <a:ext cx="3180244" cy="7732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algn="ctr" defTabSz="1077617">
              <a:lnSpc>
                <a:spcPct val="120000"/>
              </a:lnSpc>
              <a:defRPr sz="2376" b="1" spc="198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r>
              <a:rPr sz="3600" dirty="0" err="1">
                <a:latin typeface="Century Gothic" panose="020B0502020202020204" pitchFamily="34" charset="0"/>
              </a:rPr>
              <a:t>Sarana</a:t>
            </a:r>
            <a:r>
              <a:rPr sz="3600" dirty="0">
                <a:latin typeface="Century Gothic" panose="020B0502020202020204" pitchFamily="34" charset="0"/>
              </a:rPr>
              <a:t> </a:t>
            </a:r>
            <a:r>
              <a:rPr sz="3600" dirty="0" err="1">
                <a:latin typeface="Century Gothic" panose="020B0502020202020204" pitchFamily="34" charset="0"/>
              </a:rPr>
              <a:t>Kesehatan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3500" name="Text Placeholder 9"/>
          <p:cNvSpPr>
            <a:spLocks noGrp="1"/>
          </p:cNvSpPr>
          <p:nvPr>
            <p:ph type="body" idx="17"/>
          </p:nvPr>
        </p:nvSpPr>
        <p:spPr>
          <a:xfrm>
            <a:off x="4060518" y="3163716"/>
            <a:ext cx="3180244" cy="7732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algn="ctr" defTabSz="995979">
              <a:lnSpc>
                <a:spcPct val="120000"/>
              </a:lnSpc>
              <a:defRPr sz="2440" b="1" spc="183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r>
              <a:rPr sz="3200" dirty="0" err="1">
                <a:latin typeface="Century Gothic" panose="020B0502020202020204" pitchFamily="34" charset="0"/>
              </a:rPr>
              <a:t>Jumlah</a:t>
            </a:r>
            <a:r>
              <a:rPr sz="3200" dirty="0">
                <a:latin typeface="Century Gothic" panose="020B0502020202020204" pitchFamily="34" charset="0"/>
              </a:rPr>
              <a:t> </a:t>
            </a:r>
            <a:r>
              <a:rPr sz="3200" dirty="0" err="1">
                <a:latin typeface="Century Gothic" panose="020B0502020202020204" pitchFamily="34" charset="0"/>
              </a:rPr>
              <a:t>Penduduk</a:t>
            </a:r>
            <a:endParaRPr sz="3200" dirty="0">
              <a:latin typeface="Century Gothic" panose="020B0502020202020204" pitchFamily="34" charset="0"/>
            </a:endParaRPr>
          </a:p>
        </p:txBody>
      </p:sp>
      <p:sp>
        <p:nvSpPr>
          <p:cNvPr id="3501" name="Text Placeholder 11"/>
          <p:cNvSpPr>
            <a:spLocks noGrp="1"/>
          </p:cNvSpPr>
          <p:nvPr>
            <p:ph type="body" idx="19"/>
          </p:nvPr>
        </p:nvSpPr>
        <p:spPr>
          <a:xfrm>
            <a:off x="1379446" y="5024239"/>
            <a:ext cx="3180244" cy="7732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algn="ctr" defTabSz="1175582">
              <a:lnSpc>
                <a:spcPct val="120000"/>
              </a:lnSpc>
              <a:spcBef>
                <a:spcPts val="600"/>
              </a:spcBef>
              <a:defRPr sz="2592" b="1" spc="216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r>
              <a:rPr sz="3600" dirty="0" err="1">
                <a:latin typeface="Century Gothic" panose="020B0502020202020204" pitchFamily="34" charset="0"/>
              </a:rPr>
              <a:t>Aspek</a:t>
            </a:r>
            <a:r>
              <a:rPr sz="3600" dirty="0">
                <a:latin typeface="Century Gothic" panose="020B0502020202020204" pitchFamily="34" charset="0"/>
              </a:rPr>
              <a:t> </a:t>
            </a:r>
            <a:r>
              <a:rPr sz="3600" dirty="0" err="1">
                <a:latin typeface="Century Gothic" panose="020B0502020202020204" pitchFamily="34" charset="0"/>
              </a:rPr>
              <a:t>Geografis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3502" name="Text Placeholder 12"/>
          <p:cNvSpPr>
            <a:spLocks noGrp="1"/>
          </p:cNvSpPr>
          <p:nvPr>
            <p:ph type="body" idx="20"/>
          </p:nvPr>
        </p:nvSpPr>
        <p:spPr>
          <a:xfrm>
            <a:off x="395325" y="2607660"/>
            <a:ext cx="3180245" cy="1015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algn="ctr" defTabSz="1289874">
              <a:lnSpc>
                <a:spcPct val="120000"/>
              </a:lnSpc>
              <a:spcBef>
                <a:spcPts val="600"/>
              </a:spcBef>
              <a:defRPr sz="2528" b="1" spc="237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r>
              <a:rPr sz="3200" dirty="0">
                <a:latin typeface="Century Gothic" panose="020B0502020202020204" pitchFamily="34" charset="0"/>
              </a:rPr>
              <a:t>Tingkat </a:t>
            </a:r>
            <a:r>
              <a:rPr sz="3200" dirty="0" err="1">
                <a:latin typeface="Century Gothic" panose="020B0502020202020204" pitchFamily="34" charset="0"/>
              </a:rPr>
              <a:t>Pendidikan</a:t>
            </a:r>
            <a:endParaRPr sz="3200" dirty="0">
              <a:latin typeface="Century Gothic" panose="020B0502020202020204" pitchFamily="34" charset="0"/>
            </a:endParaRPr>
          </a:p>
        </p:txBody>
      </p:sp>
      <p:sp>
        <p:nvSpPr>
          <p:cNvPr id="3503" name="Text Placeholder 13"/>
          <p:cNvSpPr>
            <a:spLocks noGrp="1"/>
          </p:cNvSpPr>
          <p:nvPr>
            <p:ph type="body" idx="21"/>
          </p:nvPr>
        </p:nvSpPr>
        <p:spPr>
          <a:xfrm>
            <a:off x="10865842" y="2524811"/>
            <a:ext cx="3180244" cy="7732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algn="ctr" defTabSz="1436822">
              <a:lnSpc>
                <a:spcPct val="120000"/>
              </a:lnSpc>
              <a:spcBef>
                <a:spcPts val="600"/>
              </a:spcBef>
              <a:defRPr sz="2816" b="1" spc="264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r>
              <a:rPr sz="3200" dirty="0" err="1">
                <a:latin typeface="Century Gothic" panose="020B0502020202020204" pitchFamily="34" charset="0"/>
              </a:rPr>
              <a:t>Usia</a:t>
            </a:r>
            <a:r>
              <a:rPr sz="3200" dirty="0">
                <a:latin typeface="Century Gothic" panose="020B0502020202020204" pitchFamily="34" charset="0"/>
              </a:rPr>
              <a:t> </a:t>
            </a:r>
            <a:r>
              <a:rPr sz="3200" dirty="0" err="1">
                <a:latin typeface="Century Gothic" panose="020B0502020202020204" pitchFamily="34" charset="0"/>
              </a:rPr>
              <a:t>Penduduk</a:t>
            </a:r>
            <a:endParaRPr sz="3200" dirty="0">
              <a:latin typeface="Century Gothic" panose="020B0502020202020204" pitchFamily="34" charset="0"/>
            </a:endParaRPr>
          </a:p>
        </p:txBody>
      </p:sp>
      <p:sp>
        <p:nvSpPr>
          <p:cNvPr id="3504" name="Text Placeholder 14"/>
          <p:cNvSpPr>
            <a:spLocks noGrp="1"/>
          </p:cNvSpPr>
          <p:nvPr>
            <p:ph type="body" idx="22"/>
          </p:nvPr>
        </p:nvSpPr>
        <p:spPr>
          <a:xfrm>
            <a:off x="14422183" y="3559324"/>
            <a:ext cx="3180244" cy="7732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algn="ctr" defTabSz="1044961">
              <a:lnSpc>
                <a:spcPct val="120000"/>
              </a:lnSpc>
              <a:spcBef>
                <a:spcPts val="400"/>
              </a:spcBef>
              <a:defRPr sz="2048" b="1" spc="192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r>
              <a:rPr sz="3200" dirty="0" err="1">
                <a:latin typeface="Century Gothic" panose="020B0502020202020204" pitchFamily="34" charset="0"/>
              </a:rPr>
              <a:t>Pekerjaan</a:t>
            </a:r>
            <a:r>
              <a:rPr sz="3200" dirty="0">
                <a:latin typeface="Century Gothic" panose="020B0502020202020204" pitchFamily="34" charset="0"/>
              </a:rPr>
              <a:t> </a:t>
            </a:r>
            <a:r>
              <a:rPr sz="3200" dirty="0" err="1">
                <a:latin typeface="Century Gothic" panose="020B0502020202020204" pitchFamily="34" charset="0"/>
              </a:rPr>
              <a:t>Penduduk</a:t>
            </a:r>
            <a:endParaRPr sz="3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1" name="Text Placeholder 1"/>
          <p:cNvSpPr txBox="1">
            <a:spLocks noGrp="1"/>
          </p:cNvSpPr>
          <p:nvPr>
            <p:ph type="body" sz="half" idx="1"/>
          </p:nvPr>
        </p:nvSpPr>
        <p:spPr>
          <a:xfrm>
            <a:off x="727270" y="6448645"/>
            <a:ext cx="16831872" cy="2459239"/>
          </a:xfrm>
          <a:prstGeom prst="rect">
            <a:avLst/>
          </a:prstGeom>
        </p:spPr>
        <p:txBody>
          <a:bodyPr/>
          <a:lstStyle>
            <a:lvl1pPr>
              <a:defRPr sz="8000" b="1"/>
            </a:lvl1pPr>
          </a:lstStyle>
          <a:p>
            <a:r>
              <a:t>LIST MASALAH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Text Placeholder 32"/>
          <p:cNvSpPr txBox="1">
            <a:spLocks noGrp="1"/>
          </p:cNvSpPr>
          <p:nvPr>
            <p:ph type="body" sz="quarter" idx="1"/>
          </p:nvPr>
        </p:nvSpPr>
        <p:spPr>
          <a:xfrm>
            <a:off x="1096311" y="1183060"/>
            <a:ext cx="16057786" cy="1143000"/>
          </a:xfrm>
          <a:prstGeom prst="rect">
            <a:avLst/>
          </a:prstGeom>
        </p:spPr>
        <p:txBody>
          <a:bodyPr>
            <a:normAutofit/>
          </a:bodyPr>
          <a:lstStyle>
            <a:lvl1pPr defTabSz="800049">
              <a:spcBef>
                <a:spcPts val="600"/>
              </a:spcBef>
              <a:defRPr sz="2646" b="1" spc="147">
                <a:solidFill>
                  <a:srgbClr val="10B0C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d-ID" sz="5400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LIST PERMASALAHAN :</a:t>
            </a:r>
            <a:endParaRPr lang="id-ID" sz="6600" dirty="0"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graphicFrame>
        <p:nvGraphicFramePr>
          <p:cNvPr id="3534" name="Table 34"/>
          <p:cNvGraphicFramePr/>
          <p:nvPr>
            <p:extLst>
              <p:ext uri="{D42A27DB-BD31-4B8C-83A1-F6EECF244321}">
                <p14:modId xmlns:p14="http://schemas.microsoft.com/office/powerpoint/2010/main" val="2118992172"/>
              </p:ext>
            </p:extLst>
          </p:nvPr>
        </p:nvGraphicFramePr>
        <p:xfrm>
          <a:off x="2991104" y="2775658"/>
          <a:ext cx="12268200" cy="609987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2268200"/>
              </a:tblGrid>
              <a:tr h="782966">
                <a:tc>
                  <a:txBody>
                    <a:bodyPr/>
                    <a:lstStyle/>
                    <a:p>
                      <a:pPr marL="514350" indent="-51435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buSzPct val="100000"/>
                        <a:buAutoNum type="arabicPeriod"/>
                        <a:defRPr sz="2800"/>
                      </a:pPr>
                      <a:r>
                        <a:rPr sz="4000" dirty="0" err="1"/>
                        <a:t>Pengelolaan</a:t>
                      </a:r>
                      <a:r>
                        <a:rPr sz="4000" dirty="0"/>
                        <a:t> </a:t>
                      </a:r>
                      <a:r>
                        <a:rPr sz="4000" dirty="0" err="1"/>
                        <a:t>Sampah</a:t>
                      </a:r>
                      <a:endParaRPr sz="4000" dirty="0"/>
                    </a:p>
                  </a:txBody>
                  <a:tcPr marL="0" marR="0" marT="0" marB="0" horzOverflow="overflow"/>
                </a:tc>
              </a:tr>
              <a:tr h="7829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 b="1">
                          <a:solidFill>
                            <a:srgbClr val="FFFFFF"/>
                          </a:solidFill>
                        </a:rPr>
                        <a:t>2. Perokok aktif rumah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</a:tr>
              <a:tr h="7829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 b="1" dirty="0">
                          <a:solidFill>
                            <a:srgbClr val="FFFFFF"/>
                          </a:solidFill>
                        </a:rPr>
                        <a:t>3. </a:t>
                      </a:r>
                      <a:r>
                        <a:rPr sz="4000" b="1" dirty="0" err="1">
                          <a:solidFill>
                            <a:srgbClr val="FFFFFF"/>
                          </a:solidFill>
                        </a:rPr>
                        <a:t>Kurangnya</a:t>
                      </a:r>
                      <a:r>
                        <a:rPr sz="40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4000" b="1" dirty="0" err="1">
                          <a:solidFill>
                            <a:srgbClr val="FFFFFF"/>
                          </a:solidFill>
                        </a:rPr>
                        <a:t>pengetahuan</a:t>
                      </a:r>
                      <a:r>
                        <a:rPr sz="40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4000" b="1" dirty="0" err="1">
                          <a:solidFill>
                            <a:srgbClr val="FFFFFF"/>
                          </a:solidFill>
                        </a:rPr>
                        <a:t>terkait</a:t>
                      </a:r>
                      <a:r>
                        <a:rPr sz="4000" b="1" dirty="0">
                          <a:solidFill>
                            <a:srgbClr val="FFFFFF"/>
                          </a:solidFill>
                        </a:rPr>
                        <a:t> ANC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</a:tr>
              <a:tr h="7829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 b="1" dirty="0">
                          <a:solidFill>
                            <a:srgbClr val="FFFFFF"/>
                          </a:solidFill>
                        </a:rPr>
                        <a:t>4. </a:t>
                      </a:r>
                      <a:r>
                        <a:rPr sz="4000" b="1" dirty="0" err="1">
                          <a:solidFill>
                            <a:srgbClr val="FFFFFF"/>
                          </a:solidFill>
                        </a:rPr>
                        <a:t>Kurangnya</a:t>
                      </a:r>
                      <a:r>
                        <a:rPr sz="40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4000" b="1" dirty="0" err="1">
                          <a:solidFill>
                            <a:srgbClr val="FFFFFF"/>
                          </a:solidFill>
                        </a:rPr>
                        <a:t>pengetahuan</a:t>
                      </a:r>
                      <a:r>
                        <a:rPr sz="40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4000" b="1" dirty="0" err="1">
                          <a:solidFill>
                            <a:srgbClr val="FFFFFF"/>
                          </a:solidFill>
                        </a:rPr>
                        <a:t>terkait</a:t>
                      </a:r>
                      <a:r>
                        <a:rPr sz="4000" b="1" dirty="0">
                          <a:solidFill>
                            <a:srgbClr val="FFFFFF"/>
                          </a:solidFill>
                        </a:rPr>
                        <a:t> ASI </a:t>
                      </a:r>
                      <a:r>
                        <a:rPr sz="4000" b="1" dirty="0" err="1">
                          <a:solidFill>
                            <a:srgbClr val="FFFFFF"/>
                          </a:solidFill>
                        </a:rPr>
                        <a:t>Eksklusif</a:t>
                      </a:r>
                      <a:endParaRPr sz="40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</a:tr>
              <a:tr h="7829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 b="1">
                          <a:solidFill>
                            <a:srgbClr val="FFFFFF"/>
                          </a:solidFill>
                        </a:rPr>
                        <a:t>5. Kurangnya kesadaran terkait pemakaian APD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</a:tr>
              <a:tr h="1093402">
                <a:tc>
                  <a:txBody>
                    <a:bodyPr/>
                    <a:lstStyle/>
                    <a:p>
                      <a:pPr marL="400050" indent="-400050" algn="l">
                        <a:lnSpc>
                          <a:spcPct val="115000"/>
                        </a:lnSpc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 b="1">
                          <a:solidFill>
                            <a:srgbClr val="FFFFFF"/>
                          </a:solidFill>
                        </a:rPr>
                        <a:t>6. Kurangnya infornasi dan ketidakmerataan kepemilikan JKN(BPJS,KIS,Jamkesda)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</a:tr>
              <a:tr h="7829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 b="1" dirty="0">
                          <a:solidFill>
                            <a:srgbClr val="FFFFFF"/>
                          </a:solidFill>
                        </a:rPr>
                        <a:t>7. </a:t>
                      </a:r>
                      <a:r>
                        <a:rPr sz="4000" b="1" dirty="0" err="1">
                          <a:solidFill>
                            <a:srgbClr val="FFFFFF"/>
                          </a:solidFill>
                        </a:rPr>
                        <a:t>Tingginya</a:t>
                      </a:r>
                      <a:r>
                        <a:rPr sz="40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4000" b="1" dirty="0" err="1">
                          <a:solidFill>
                            <a:srgbClr val="FFFFFF"/>
                          </a:solidFill>
                        </a:rPr>
                        <a:t>angka</a:t>
                      </a:r>
                      <a:r>
                        <a:rPr sz="40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4000" b="1" dirty="0" err="1">
                          <a:solidFill>
                            <a:srgbClr val="FFFFFF"/>
                          </a:solidFill>
                        </a:rPr>
                        <a:t>kejadian</a:t>
                      </a:r>
                      <a:r>
                        <a:rPr sz="4000" b="1" dirty="0">
                          <a:solidFill>
                            <a:srgbClr val="FFFFFF"/>
                          </a:solidFill>
                        </a:rPr>
                        <a:t> ISPA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" name="Text Placeholder 1"/>
          <p:cNvSpPr txBox="1">
            <a:spLocks noGrp="1"/>
          </p:cNvSpPr>
          <p:nvPr>
            <p:ph type="body" sz="half" idx="1"/>
          </p:nvPr>
        </p:nvSpPr>
        <p:spPr>
          <a:xfrm>
            <a:off x="727270" y="6951461"/>
            <a:ext cx="16831872" cy="2459239"/>
          </a:xfrm>
          <a:prstGeom prst="rect">
            <a:avLst/>
          </a:prstGeom>
        </p:spPr>
        <p:txBody>
          <a:bodyPr/>
          <a:lstStyle/>
          <a:p>
            <a:pPr defTabSz="1502132">
              <a:defRPr sz="4968" b="1" spc="552"/>
            </a:pPr>
            <a:r>
              <a:t>PRIORITAS MASALAH</a:t>
            </a:r>
          </a:p>
          <a:p>
            <a:pPr defTabSz="1502132">
              <a:defRPr sz="4968" b="1" spc="552"/>
            </a:pPr>
            <a:r>
              <a:t>AKAR PENYEBAB MASALAH &amp;</a:t>
            </a:r>
          </a:p>
          <a:p>
            <a:pPr defTabSz="1502132">
              <a:defRPr sz="4968" b="1" spc="552"/>
            </a:pPr>
            <a:r>
              <a:t>ALTERNATIF SOLUSI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8" name="タイトル 10"/>
          <p:cNvSpPr txBox="1">
            <a:spLocks noGrp="1"/>
          </p:cNvSpPr>
          <p:nvPr>
            <p:ph type="title"/>
          </p:nvPr>
        </p:nvSpPr>
        <p:spPr>
          <a:xfrm>
            <a:off x="637260" y="192949"/>
            <a:ext cx="16741862" cy="1125127"/>
          </a:xfrm>
          <a:prstGeom prst="rect">
            <a:avLst/>
          </a:prstGeom>
        </p:spPr>
        <p:txBody>
          <a:bodyPr/>
          <a:lstStyle>
            <a:lvl1pPr>
              <a:defRPr sz="4800" b="1" spc="0"/>
            </a:lvl1pPr>
          </a:lstStyle>
          <a:p>
            <a:r>
              <a:rPr dirty="0" err="1" smtClean="0"/>
              <a:t>Masalah</a:t>
            </a:r>
            <a:r>
              <a:rPr dirty="0" smtClean="0"/>
              <a:t> </a:t>
            </a:r>
            <a:r>
              <a:rPr dirty="0" err="1" smtClean="0"/>
              <a:t>Kesehatan</a:t>
            </a:r>
            <a:r>
              <a:rPr dirty="0" smtClean="0"/>
              <a:t> </a:t>
            </a:r>
            <a:r>
              <a:rPr dirty="0" err="1" smtClean="0"/>
              <a:t>dan</a:t>
            </a:r>
            <a:r>
              <a:rPr dirty="0" smtClean="0"/>
              <a:t> </a:t>
            </a:r>
            <a:r>
              <a:rPr dirty="0" err="1" smtClean="0"/>
              <a:t>Prioritas</a:t>
            </a:r>
            <a:r>
              <a:rPr dirty="0" smtClean="0"/>
              <a:t> </a:t>
            </a:r>
            <a:r>
              <a:rPr dirty="0" err="1" smtClean="0"/>
              <a:t>Masalah</a:t>
            </a:r>
            <a:r>
              <a:rPr dirty="0" smtClean="0"/>
              <a:t> </a:t>
            </a:r>
            <a:r>
              <a:rPr dirty="0" err="1" smtClean="0"/>
              <a:t>Kesehatan</a:t>
            </a:r>
            <a:endParaRPr dirty="0"/>
          </a:p>
        </p:txBody>
      </p:sp>
      <p:sp>
        <p:nvSpPr>
          <p:cNvPr id="3539" name="スライド番号プレースホルダー 4"/>
          <p:cNvSpPr txBox="1">
            <a:spLocks noGrp="1"/>
          </p:cNvSpPr>
          <p:nvPr>
            <p:ph type="sldNum" sz="quarter" idx="2"/>
          </p:nvPr>
        </p:nvSpPr>
        <p:spPr>
          <a:xfrm>
            <a:off x="17371930" y="9542273"/>
            <a:ext cx="628017" cy="6458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3540" name="テキスト プレースホルダー 11"/>
          <p:cNvSpPr txBox="1">
            <a:spLocks noGrp="1"/>
          </p:cNvSpPr>
          <p:nvPr>
            <p:ph type="body" sz="quarter" idx="1"/>
          </p:nvPr>
        </p:nvSpPr>
        <p:spPr>
          <a:xfrm>
            <a:off x="12586361" y="2191172"/>
            <a:ext cx="4808864" cy="30181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 sz="2500"/>
            </a:pP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ialah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USG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dihadiri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 9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partisipan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 sz="2500"/>
            </a:pP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prioritas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ialah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perokok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1" name="テキスト プレースホルダー 16"/>
          <p:cNvSpPr>
            <a:spLocks noGrp="1"/>
          </p:cNvSpPr>
          <p:nvPr>
            <p:ph type="body" idx="17"/>
          </p:nvPr>
        </p:nvSpPr>
        <p:spPr>
          <a:xfrm>
            <a:off x="12586359" y="1543100"/>
            <a:ext cx="5243646" cy="685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800" b="1" u="sng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r>
              <a:rPr sz="3200" dirty="0" err="1"/>
              <a:t>Analisis</a:t>
            </a:r>
            <a:r>
              <a:rPr sz="3200" dirty="0"/>
              <a:t> </a:t>
            </a:r>
            <a:r>
              <a:rPr sz="3200" dirty="0" err="1"/>
              <a:t>Prioritas</a:t>
            </a:r>
            <a:r>
              <a:rPr sz="3200" dirty="0"/>
              <a:t> </a:t>
            </a:r>
            <a:r>
              <a:rPr sz="3200" dirty="0" err="1"/>
              <a:t>Masalah</a:t>
            </a:r>
            <a:endParaRPr sz="3200" dirty="0"/>
          </a:p>
        </p:txBody>
      </p:sp>
      <p:sp>
        <p:nvSpPr>
          <p:cNvPr id="3542" name="テキスト プレースホルダー 17"/>
          <p:cNvSpPr>
            <a:spLocks noGrp="1"/>
          </p:cNvSpPr>
          <p:nvPr>
            <p:ph type="body" idx="18"/>
          </p:nvPr>
        </p:nvSpPr>
        <p:spPr>
          <a:xfrm>
            <a:off x="12586360" y="7303740"/>
            <a:ext cx="5688940" cy="1744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defTabSz="1420495">
              <a:defRPr sz="2262"/>
            </a:pPr>
            <a:r>
              <a:rPr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ialah</a:t>
            </a:r>
            <a:r>
              <a:rPr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fishbone</a:t>
            </a:r>
            <a:r>
              <a:rPr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akar</a:t>
            </a:r>
            <a:r>
              <a:rPr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penyebab</a:t>
            </a:r>
            <a:r>
              <a:rPr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masalahnya</a:t>
            </a:r>
            <a:r>
              <a:rPr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kurangnya</a:t>
            </a:r>
            <a:r>
              <a:rPr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penyuluhan</a:t>
            </a:r>
            <a:endParaRPr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3" name="テキスト プレースホルダー 18"/>
          <p:cNvSpPr>
            <a:spLocks noGrp="1"/>
          </p:cNvSpPr>
          <p:nvPr>
            <p:ph type="body" idx="19"/>
          </p:nvPr>
        </p:nvSpPr>
        <p:spPr>
          <a:xfrm>
            <a:off x="12586360" y="6007596"/>
            <a:ext cx="5688939" cy="7011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defTabSz="1273547">
              <a:lnSpc>
                <a:spcPct val="120000"/>
              </a:lnSpc>
              <a:spcBef>
                <a:spcPts val="400"/>
              </a:spcBef>
              <a:defRPr sz="1871" b="1" u="sng" spc="233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r>
              <a:rPr sz="3200" dirty="0" err="1"/>
              <a:t>Hasil</a:t>
            </a:r>
            <a:r>
              <a:rPr sz="3200" dirty="0"/>
              <a:t> </a:t>
            </a:r>
            <a:r>
              <a:rPr sz="3200" dirty="0" err="1"/>
              <a:t>Penentuan</a:t>
            </a:r>
            <a:r>
              <a:rPr sz="3200" dirty="0"/>
              <a:t> </a:t>
            </a:r>
            <a:r>
              <a:rPr sz="3200" dirty="0" err="1"/>
              <a:t>Akar</a:t>
            </a:r>
            <a:r>
              <a:rPr sz="3200" dirty="0"/>
              <a:t> </a:t>
            </a:r>
            <a:r>
              <a:rPr sz="3200" dirty="0" err="1"/>
              <a:t>Penyebab</a:t>
            </a:r>
            <a:r>
              <a:rPr sz="3200" dirty="0"/>
              <a:t> </a:t>
            </a:r>
            <a:r>
              <a:rPr sz="3200" dirty="0" err="1"/>
              <a:t>Masalah</a:t>
            </a:r>
            <a:endParaRPr sz="3200" dirty="0"/>
          </a:p>
        </p:txBody>
      </p:sp>
      <p:sp>
        <p:nvSpPr>
          <p:cNvPr id="3544" name="テキスト プレースホルダー 19"/>
          <p:cNvSpPr>
            <a:spLocks noGrp="1"/>
          </p:cNvSpPr>
          <p:nvPr>
            <p:ph type="body" idx="20"/>
          </p:nvPr>
        </p:nvSpPr>
        <p:spPr>
          <a:xfrm>
            <a:off x="0" y="2551212"/>
            <a:ext cx="5737602" cy="1744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algn="r" defTabSz="1322529">
              <a:defRPr sz="2268"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ialah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MEER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prioritas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solusi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yakni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asbak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diluar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5" name="テキスト プレースホルダー 20"/>
          <p:cNvSpPr>
            <a:spLocks noGrp="1"/>
          </p:cNvSpPr>
          <p:nvPr>
            <p:ph type="body" idx="21"/>
          </p:nvPr>
        </p:nvSpPr>
        <p:spPr>
          <a:xfrm>
            <a:off x="-439414" y="1759124"/>
            <a:ext cx="6336704" cy="7732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algn="r">
              <a:lnSpc>
                <a:spcPct val="120000"/>
              </a:lnSpc>
              <a:spcBef>
                <a:spcPts val="600"/>
              </a:spcBef>
              <a:defRPr sz="2800" b="1" u="sng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Penentuan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Solusi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6" name="テキスト プレースホルダー 21"/>
          <p:cNvSpPr>
            <a:spLocks noGrp="1"/>
          </p:cNvSpPr>
          <p:nvPr>
            <p:ph type="body" idx="22"/>
          </p:nvPr>
        </p:nvSpPr>
        <p:spPr>
          <a:xfrm>
            <a:off x="938059" y="6439644"/>
            <a:ext cx="4808864" cy="2933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algn="r" defTabSz="1485805">
              <a:defRPr sz="2366"/>
            </a:pP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ialah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NGT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perwakilan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masayarakat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sebanyak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6 orang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penemuan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alternatif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solusi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1485805">
              <a:defRPr sz="2366"/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547" name="テキスト プレースホルダー 22"/>
          <p:cNvSpPr>
            <a:spLocks noGrp="1"/>
          </p:cNvSpPr>
          <p:nvPr>
            <p:ph type="body" idx="23"/>
          </p:nvPr>
        </p:nvSpPr>
        <p:spPr>
          <a:xfrm>
            <a:off x="380206" y="5719564"/>
            <a:ext cx="5366718" cy="7732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algn="r">
              <a:lnSpc>
                <a:spcPct val="120000"/>
              </a:lnSpc>
              <a:spcBef>
                <a:spcPts val="600"/>
              </a:spcBef>
              <a:defRPr sz="2800" b="1" u="sng" spc="3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r>
              <a:rPr sz="3200" dirty="0" err="1"/>
              <a:t>Hasil</a:t>
            </a:r>
            <a:r>
              <a:rPr sz="3200" dirty="0"/>
              <a:t> </a:t>
            </a:r>
            <a:r>
              <a:rPr sz="3200" dirty="0" err="1"/>
              <a:t>Alternatif</a:t>
            </a:r>
            <a:r>
              <a:rPr sz="3200" dirty="0"/>
              <a:t> </a:t>
            </a:r>
            <a:r>
              <a:rPr sz="3200" dirty="0" err="1"/>
              <a:t>Solusi</a:t>
            </a:r>
            <a:endParaRPr sz="3200" dirty="0"/>
          </a:p>
        </p:txBody>
      </p:sp>
      <p:pic>
        <p:nvPicPr>
          <p:cNvPr id="3548" name="図プレースホルダー 2" descr="図プレースホルダー 2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0361786" y="3271292"/>
            <a:ext cx="1045897" cy="1045897"/>
          </a:xfrm>
          <a:prstGeom prst="rect">
            <a:avLst/>
          </a:prstGeom>
        </p:spPr>
      </p:pic>
      <p:pic>
        <p:nvPicPr>
          <p:cNvPr id="3549" name="図プレースホルダー 7" descr="図プレースホルダー 7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0433794" y="6655668"/>
            <a:ext cx="936104" cy="936104"/>
          </a:xfrm>
          <a:prstGeom prst="rect">
            <a:avLst/>
          </a:prstGeom>
        </p:spPr>
      </p:pic>
      <p:pic>
        <p:nvPicPr>
          <p:cNvPr id="3550" name="図プレースホルダー 8" descr="図プレースホルダー 8"/>
          <p:cNvPicPr>
            <a:picLocks noGrp="1" noChangeAspect="1"/>
          </p:cNvPicPr>
          <p:nvPr>
            <p:ph type="pic" idx="16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545362" y="6511652"/>
            <a:ext cx="1317617" cy="1317617"/>
          </a:xfrm>
          <a:prstGeom prst="rect">
            <a:avLst/>
          </a:prstGeom>
        </p:spPr>
      </p:pic>
      <p:pic>
        <p:nvPicPr>
          <p:cNvPr id="3551" name="図プレースホルダー 12" descr="図プレースホルダー 12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617371" y="3157709"/>
            <a:ext cx="1224136" cy="12241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 Decoration">
  <a:themeElements>
    <a:clrScheme name="No Decoration">
      <a:dk1>
        <a:srgbClr val="595959"/>
      </a:dk1>
      <a:lt1>
        <a:srgbClr val="FFFFFF"/>
      </a:lt1>
      <a:dk2>
        <a:srgbClr val="A7A7A7"/>
      </a:dk2>
      <a:lt2>
        <a:srgbClr val="535353"/>
      </a:lt2>
      <a:accent1>
        <a:srgbClr val="3DA4B5"/>
      </a:accent1>
      <a:accent2>
        <a:srgbClr val="F73B3B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o Decorati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o Deco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3275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3275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o Decoration">
  <a:themeElements>
    <a:clrScheme name="No Decor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DA4B5"/>
      </a:accent1>
      <a:accent2>
        <a:srgbClr val="F73B3B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o Decorati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o Deco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3275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3275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1173</Words>
  <Application>Microsoft Office PowerPoint</Application>
  <PresentationFormat>Custom</PresentationFormat>
  <Paragraphs>385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No Decoration</vt:lpstr>
      <vt:lpstr>PowerPoint Presentation</vt:lpstr>
      <vt:lpstr>PRAKTIK KERJA LAPANGAN</vt:lpstr>
      <vt:lpstr>INTRODUCTION</vt:lpstr>
      <vt:lpstr>PowerPoint Presentation</vt:lpstr>
      <vt:lpstr>GAMBARAN UMUM</vt:lpstr>
      <vt:lpstr>PowerPoint Presentation</vt:lpstr>
      <vt:lpstr>PowerPoint Presentation</vt:lpstr>
      <vt:lpstr>PowerPoint Presentation</vt:lpstr>
      <vt:lpstr>Masalah Kesehatan dan Prioritas Masalah Kesehatan</vt:lpstr>
      <vt:lpstr>PowerPoint Presentation</vt:lpstr>
      <vt:lpstr>PLAN OF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  <vt:lpstr>KESIMPULAN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</dc:creator>
  <cp:lastModifiedBy>Windows User</cp:lastModifiedBy>
  <cp:revision>15</cp:revision>
  <dcterms:modified xsi:type="dcterms:W3CDTF">2017-08-18T14:25:14Z</dcterms:modified>
</cp:coreProperties>
</file>